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4" r:id="rId4"/>
    <p:sldMasterId id="2147484370" r:id="rId5"/>
    <p:sldMasterId id="2147484402" r:id="rId6"/>
  </p:sldMasterIdLst>
  <p:notesMasterIdLst>
    <p:notesMasterId r:id="rId46"/>
  </p:notesMasterIdLst>
  <p:handoutMasterIdLst>
    <p:handoutMasterId r:id="rId47"/>
  </p:handoutMasterIdLst>
  <p:sldIdLst>
    <p:sldId id="437" r:id="rId7"/>
    <p:sldId id="497" r:id="rId8"/>
    <p:sldId id="499" r:id="rId9"/>
    <p:sldId id="500" r:id="rId10"/>
    <p:sldId id="501" r:id="rId11"/>
    <p:sldId id="508" r:id="rId12"/>
    <p:sldId id="502" r:id="rId13"/>
    <p:sldId id="503" r:id="rId14"/>
    <p:sldId id="504" r:id="rId15"/>
    <p:sldId id="505" r:id="rId16"/>
    <p:sldId id="506" r:id="rId17"/>
    <p:sldId id="507" r:id="rId18"/>
    <p:sldId id="509" r:id="rId19"/>
    <p:sldId id="510" r:id="rId20"/>
    <p:sldId id="511" r:id="rId21"/>
    <p:sldId id="512" r:id="rId22"/>
    <p:sldId id="513" r:id="rId23"/>
    <p:sldId id="514" r:id="rId24"/>
    <p:sldId id="515" r:id="rId25"/>
    <p:sldId id="516" r:id="rId26"/>
    <p:sldId id="298" r:id="rId27"/>
    <p:sldId id="433" r:id="rId28"/>
    <p:sldId id="517" r:id="rId29"/>
    <p:sldId id="518" r:id="rId30"/>
    <p:sldId id="519" r:id="rId31"/>
    <p:sldId id="439" r:id="rId32"/>
    <p:sldId id="440" r:id="rId33"/>
    <p:sldId id="441" r:id="rId34"/>
    <p:sldId id="442" r:id="rId35"/>
    <p:sldId id="443" r:id="rId36"/>
    <p:sldId id="444" r:id="rId37"/>
    <p:sldId id="438" r:id="rId38"/>
    <p:sldId id="278" r:id="rId39"/>
    <p:sldId id="329" r:id="rId40"/>
    <p:sldId id="448" r:id="rId41"/>
    <p:sldId id="279" r:id="rId42"/>
    <p:sldId id="436" r:id="rId43"/>
    <p:sldId id="520" r:id="rId44"/>
    <p:sldId id="485" r:id="rId45"/>
  </p:sldIdLst>
  <p:sldSz cx="12192000" cy="6858000"/>
  <p:notesSz cx="9144000" cy="6858000"/>
  <p:defaultTextStyle>
    <a:defPPr>
      <a:defRPr lang="en-US"/>
    </a:defPPr>
    <a:lvl1pPr marL="0" algn="l" defTabSz="228533" rtl="0" eaLnBrk="1" latinLnBrk="0" hangingPunct="1">
      <a:defRPr sz="900" kern="1200">
        <a:solidFill>
          <a:schemeClr val="tx1"/>
        </a:solidFill>
        <a:latin typeface="+mn-lt"/>
        <a:ea typeface="+mn-ea"/>
        <a:cs typeface="+mn-cs"/>
      </a:defRPr>
    </a:lvl1pPr>
    <a:lvl2pPr marL="228533" algn="l" defTabSz="228533" rtl="0" eaLnBrk="1" latinLnBrk="0" hangingPunct="1">
      <a:defRPr sz="900" kern="1200">
        <a:solidFill>
          <a:schemeClr val="tx1"/>
        </a:solidFill>
        <a:latin typeface="+mn-lt"/>
        <a:ea typeface="+mn-ea"/>
        <a:cs typeface="+mn-cs"/>
      </a:defRPr>
    </a:lvl2pPr>
    <a:lvl3pPr marL="457063" algn="l" defTabSz="228533" rtl="0" eaLnBrk="1" latinLnBrk="0" hangingPunct="1">
      <a:defRPr sz="900" kern="1200">
        <a:solidFill>
          <a:schemeClr val="tx1"/>
        </a:solidFill>
        <a:latin typeface="+mn-lt"/>
        <a:ea typeface="+mn-ea"/>
        <a:cs typeface="+mn-cs"/>
      </a:defRPr>
    </a:lvl3pPr>
    <a:lvl4pPr marL="685595" algn="l" defTabSz="228533" rtl="0" eaLnBrk="1" latinLnBrk="0" hangingPunct="1">
      <a:defRPr sz="900" kern="1200">
        <a:solidFill>
          <a:schemeClr val="tx1"/>
        </a:solidFill>
        <a:latin typeface="+mn-lt"/>
        <a:ea typeface="+mn-ea"/>
        <a:cs typeface="+mn-cs"/>
      </a:defRPr>
    </a:lvl4pPr>
    <a:lvl5pPr marL="914126" algn="l" defTabSz="228533" rtl="0" eaLnBrk="1" latinLnBrk="0" hangingPunct="1">
      <a:defRPr sz="900" kern="1200">
        <a:solidFill>
          <a:schemeClr val="tx1"/>
        </a:solidFill>
        <a:latin typeface="+mn-lt"/>
        <a:ea typeface="+mn-ea"/>
        <a:cs typeface="+mn-cs"/>
      </a:defRPr>
    </a:lvl5pPr>
    <a:lvl6pPr marL="1142657" algn="l" defTabSz="228533" rtl="0" eaLnBrk="1" latinLnBrk="0" hangingPunct="1">
      <a:defRPr sz="900" kern="1200">
        <a:solidFill>
          <a:schemeClr val="tx1"/>
        </a:solidFill>
        <a:latin typeface="+mn-lt"/>
        <a:ea typeface="+mn-ea"/>
        <a:cs typeface="+mn-cs"/>
      </a:defRPr>
    </a:lvl6pPr>
    <a:lvl7pPr marL="1371190" algn="l" defTabSz="228533" rtl="0" eaLnBrk="1" latinLnBrk="0" hangingPunct="1">
      <a:defRPr sz="900" kern="1200">
        <a:solidFill>
          <a:schemeClr val="tx1"/>
        </a:solidFill>
        <a:latin typeface="+mn-lt"/>
        <a:ea typeface="+mn-ea"/>
        <a:cs typeface="+mn-cs"/>
      </a:defRPr>
    </a:lvl7pPr>
    <a:lvl8pPr marL="1599719" algn="l" defTabSz="228533" rtl="0" eaLnBrk="1" latinLnBrk="0" hangingPunct="1">
      <a:defRPr sz="900" kern="1200">
        <a:solidFill>
          <a:schemeClr val="tx1"/>
        </a:solidFill>
        <a:latin typeface="+mn-lt"/>
        <a:ea typeface="+mn-ea"/>
        <a:cs typeface="+mn-cs"/>
      </a:defRPr>
    </a:lvl8pPr>
    <a:lvl9pPr marL="1828252" algn="l" defTabSz="228533" rtl="0" eaLnBrk="1" latinLnBrk="0" hangingPunct="1">
      <a:defRPr sz="9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21070467-CC4E-DA4D-8443-D4A56A156185}">
          <p14:sldIdLst>
            <p14:sldId id="437"/>
            <p14:sldId id="497"/>
            <p14:sldId id="499"/>
            <p14:sldId id="500"/>
            <p14:sldId id="501"/>
            <p14:sldId id="508"/>
            <p14:sldId id="502"/>
            <p14:sldId id="503"/>
            <p14:sldId id="504"/>
            <p14:sldId id="505"/>
            <p14:sldId id="506"/>
            <p14:sldId id="507"/>
            <p14:sldId id="509"/>
            <p14:sldId id="510"/>
            <p14:sldId id="511"/>
            <p14:sldId id="512"/>
            <p14:sldId id="513"/>
            <p14:sldId id="514"/>
            <p14:sldId id="515"/>
            <p14:sldId id="516"/>
            <p14:sldId id="298"/>
            <p14:sldId id="433"/>
            <p14:sldId id="517"/>
            <p14:sldId id="518"/>
            <p14:sldId id="519"/>
            <p14:sldId id="439"/>
            <p14:sldId id="440"/>
            <p14:sldId id="441"/>
            <p14:sldId id="442"/>
            <p14:sldId id="443"/>
            <p14:sldId id="444"/>
            <p14:sldId id="438"/>
            <p14:sldId id="278"/>
            <p14:sldId id="329"/>
            <p14:sldId id="448"/>
            <p14:sldId id="279"/>
            <p14:sldId id="436"/>
            <p14:sldId id="520"/>
          </p14:sldIdLst>
        </p14:section>
        <p14:section name="Ending" id="{60E5B193-70F6-1049-9451-763BDA8BE417}">
          <p14:sldIdLst>
            <p14:sldId id="48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7ABA7"/>
    <a:srgbClr val="961B81"/>
    <a:srgbClr val="414141"/>
    <a:srgbClr val="80166F"/>
    <a:srgbClr val="F4E9F3"/>
    <a:srgbClr val="F5E8F3"/>
    <a:srgbClr val="F7EDF6"/>
    <a:srgbClr val="EFE1E9"/>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3DCBCF-BB47-4FA8-B3DD-CE0B3B252E05}" v="544" dt="2024-05-21T10:17:24.9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483"/>
  </p:normalViewPr>
  <p:slideViewPr>
    <p:cSldViewPr snapToGrid="0">
      <p:cViewPr varScale="1">
        <p:scale>
          <a:sx n="97" d="100"/>
          <a:sy n="97" d="100"/>
        </p:scale>
        <p:origin x="111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211" d="100"/>
          <a:sy n="211" d="100"/>
        </p:scale>
        <p:origin x="651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69EA2C-06C3-F255-2389-B65A34D6C1AE}"/>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sv-SE"/>
          </a:p>
        </p:txBody>
      </p:sp>
      <p:sp>
        <p:nvSpPr>
          <p:cNvPr id="3" name="Date Placeholder 2">
            <a:extLst>
              <a:ext uri="{FF2B5EF4-FFF2-40B4-BE49-F238E27FC236}">
                <a16:creationId xmlns:a16="http://schemas.microsoft.com/office/drawing/2014/main" id="{2CC133E8-AE20-9257-248A-7277CDE2B4D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898C28B9-274D-1A4E-844E-B7ECBC9D99A6}" type="datetimeFigureOut">
              <a:rPr lang="sv-SE" smtClean="0"/>
              <a:t>2024-06-05</a:t>
            </a:fld>
            <a:endParaRPr lang="sv-SE"/>
          </a:p>
        </p:txBody>
      </p:sp>
      <p:sp>
        <p:nvSpPr>
          <p:cNvPr id="4" name="Footer Placeholder 3">
            <a:extLst>
              <a:ext uri="{FF2B5EF4-FFF2-40B4-BE49-F238E27FC236}">
                <a16:creationId xmlns:a16="http://schemas.microsoft.com/office/drawing/2014/main" id="{DC5F5445-E70F-F558-1AB2-9A714D8AB11A}"/>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a:extLst>
              <a:ext uri="{FF2B5EF4-FFF2-40B4-BE49-F238E27FC236}">
                <a16:creationId xmlns:a16="http://schemas.microsoft.com/office/drawing/2014/main" id="{A2A60EAB-9891-E9EF-3A57-16B8965CA39A}"/>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7CD0917-5EE4-6743-B41F-10423BBBF698}" type="slidenum">
              <a:rPr lang="sv-SE" smtClean="0"/>
              <a:t>‹#›</a:t>
            </a:fld>
            <a:endParaRPr lang="sv-SE"/>
          </a:p>
        </p:txBody>
      </p:sp>
    </p:spTree>
    <p:extLst>
      <p:ext uri="{BB962C8B-B14F-4D97-AF65-F5344CB8AC3E}">
        <p14:creationId xmlns:p14="http://schemas.microsoft.com/office/powerpoint/2010/main" val="168099776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160" userDrawn="1">
          <p15:clr>
            <a:srgbClr val="F26B43"/>
          </p15:clr>
        </p15:guide>
        <p15:guide id="2" pos="288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A17836BB-E95F-DD4B-8C16-E98AB48A0621}" type="datetimeFigureOut">
              <a:rPr lang="en-SE" smtClean="0"/>
              <a:t>06/05/2024</a:t>
            </a:fld>
            <a:endParaRPr lang="en-SE"/>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6E1050E-67ED-1D45-9F53-643E9CAF0799}" type="slidenum">
              <a:rPr lang="en-SE" smtClean="0"/>
              <a:t>‹#›</a:t>
            </a:fld>
            <a:endParaRPr lang="en-SE"/>
          </a:p>
        </p:txBody>
      </p:sp>
    </p:spTree>
    <p:extLst>
      <p:ext uri="{BB962C8B-B14F-4D97-AF65-F5344CB8AC3E}">
        <p14:creationId xmlns:p14="http://schemas.microsoft.com/office/powerpoint/2010/main" val="1906993611"/>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6"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2" algn="l" defTabSz="914034" rtl="0" eaLnBrk="1" latinLnBrk="0" hangingPunct="1">
      <a:defRPr sz="1200" kern="1200">
        <a:solidFill>
          <a:schemeClr val="tx1"/>
        </a:solidFill>
        <a:latin typeface="+mn-lt"/>
        <a:ea typeface="+mn-ea"/>
        <a:cs typeface="+mn-cs"/>
      </a:defRPr>
    </a:lvl4pPr>
    <a:lvl5pPr marL="1828070"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8"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dirty="0"/>
              <a:t>https://www.midjourney.com/showcase/top/</a:t>
            </a:r>
          </a:p>
          <a:p>
            <a:endParaRPr lang="en-GB" dirty="0"/>
          </a:p>
        </p:txBody>
      </p:sp>
      <p:sp>
        <p:nvSpPr>
          <p:cNvPr id="4" name="Slide Number Placeholder 3"/>
          <p:cNvSpPr>
            <a:spLocks noGrp="1"/>
          </p:cNvSpPr>
          <p:nvPr>
            <p:ph type="sldNum" sz="quarter" idx="5"/>
          </p:nvPr>
        </p:nvSpPr>
        <p:spPr/>
        <p:txBody>
          <a:bodyPr/>
          <a:lstStyle/>
          <a:p>
            <a:fld id="{F6E1050E-67ED-1D45-9F53-643E9CAF0799}" type="slidenum">
              <a:rPr lang="en-SE" smtClean="0"/>
              <a:t>3</a:t>
            </a:fld>
            <a:endParaRPr lang="en-SE"/>
          </a:p>
        </p:txBody>
      </p:sp>
    </p:spTree>
    <p:extLst>
      <p:ext uri="{BB962C8B-B14F-4D97-AF65-F5344CB8AC3E}">
        <p14:creationId xmlns:p14="http://schemas.microsoft.com/office/powerpoint/2010/main" val="315817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Whiteboard: https://jonkopinguniversity-my.sharepoint.com/:wb:/g/personal/martin_larsson_ju_se/EbHBv9Cxe_NMnyElW2tNbwYBzsOO-e_rtDR8k9E1bK5lbA?e=wS8OxA</a:t>
            </a:r>
          </a:p>
        </p:txBody>
      </p:sp>
      <p:sp>
        <p:nvSpPr>
          <p:cNvPr id="4" name="Slide Number Placeholder 3"/>
          <p:cNvSpPr>
            <a:spLocks noGrp="1"/>
          </p:cNvSpPr>
          <p:nvPr>
            <p:ph type="sldNum" sz="quarter" idx="5"/>
          </p:nvPr>
        </p:nvSpPr>
        <p:spPr/>
        <p:txBody>
          <a:bodyPr/>
          <a:lstStyle/>
          <a:p>
            <a:fld id="{F6E1050E-67ED-1D45-9F53-643E9CAF0799}" type="slidenum">
              <a:rPr lang="en-SE" smtClean="0"/>
              <a:t>28</a:t>
            </a:fld>
            <a:endParaRPr lang="en-SE"/>
          </a:p>
        </p:txBody>
      </p:sp>
    </p:spTree>
    <p:extLst>
      <p:ext uri="{BB962C8B-B14F-4D97-AF65-F5344CB8AC3E}">
        <p14:creationId xmlns:p14="http://schemas.microsoft.com/office/powerpoint/2010/main" val="3624799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E1050E-67ED-1D45-9F53-643E9CAF0799}" type="slidenum">
              <a:rPr lang="en-SE" smtClean="0"/>
              <a:t>32</a:t>
            </a:fld>
            <a:endParaRPr lang="en-SE"/>
          </a:p>
        </p:txBody>
      </p:sp>
    </p:spTree>
    <p:extLst>
      <p:ext uri="{BB962C8B-B14F-4D97-AF65-F5344CB8AC3E}">
        <p14:creationId xmlns:p14="http://schemas.microsoft.com/office/powerpoint/2010/main" val="1489760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Opinions seem to vary between</a:t>
            </a:r>
          </a:p>
          <a:p>
            <a:pPr marL="171450" indent="-171450">
              <a:buFont typeface="Arial" panose="020B0604020202020204" pitchFamily="34" charset="0"/>
              <a:buChar char="•"/>
            </a:pPr>
            <a:r>
              <a:rPr lang="en-US"/>
              <a:t>Take-home exams must be banned</a:t>
            </a:r>
          </a:p>
          <a:p>
            <a:pPr marL="171450" indent="-171450">
              <a:buFont typeface="Arial" panose="020B0604020202020204" pitchFamily="34" charset="0"/>
              <a:buChar char="•"/>
            </a:pPr>
            <a:r>
              <a:rPr lang="en-US"/>
              <a:t>My subject isn’t very impacted – no real changes needed</a:t>
            </a:r>
          </a:p>
          <a:p>
            <a:endParaRPr lang="en-US"/>
          </a:p>
          <a:p>
            <a:r>
              <a:rPr lang="en-US"/>
              <a:t>Reliability could be questioned long before generative AI</a:t>
            </a:r>
          </a:p>
          <a:p>
            <a:pPr marL="171450" indent="-171450">
              <a:buFont typeface="Arial" panose="020B0604020202020204" pitchFamily="34" charset="0"/>
              <a:buChar char="•"/>
            </a:pPr>
            <a:r>
              <a:rPr lang="en-US"/>
              <a:t>Contract cheating</a:t>
            </a:r>
          </a:p>
          <a:p>
            <a:pPr marL="171450" indent="-171450">
              <a:buFont typeface="Arial" panose="020B0604020202020204" pitchFamily="34" charset="0"/>
              <a:buChar char="•"/>
            </a:pPr>
            <a:r>
              <a:rPr lang="en-US"/>
              <a:t>A friend writing</a:t>
            </a:r>
          </a:p>
          <a:p>
            <a:pPr marL="171450" indent="-171450">
              <a:buFont typeface="Arial" panose="020B0604020202020204" pitchFamily="34" charset="0"/>
              <a:buChar char="•"/>
            </a:pPr>
            <a:r>
              <a:rPr lang="en-US"/>
              <a:t>Plagiarism detection has never been 100% reliable</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Texts must most likely still be produced.</a:t>
            </a:r>
          </a:p>
        </p:txBody>
      </p:sp>
      <p:sp>
        <p:nvSpPr>
          <p:cNvPr id="4" name="Slide Number Placeholder 3"/>
          <p:cNvSpPr>
            <a:spLocks noGrp="1"/>
          </p:cNvSpPr>
          <p:nvPr>
            <p:ph type="sldNum" sz="quarter" idx="5"/>
          </p:nvPr>
        </p:nvSpPr>
        <p:spPr/>
        <p:txBody>
          <a:bodyPr/>
          <a:lstStyle/>
          <a:p>
            <a:fld id="{1782B3F5-8CA2-4D50-BA05-7661350C8689}" type="slidenum">
              <a:rPr lang="sv-SE" smtClean="0"/>
              <a:t>33</a:t>
            </a:fld>
            <a:endParaRPr lang="sv-SE"/>
          </a:p>
        </p:txBody>
      </p:sp>
    </p:spTree>
    <p:extLst>
      <p:ext uri="{BB962C8B-B14F-4D97-AF65-F5344CB8AC3E}">
        <p14:creationId xmlns:p14="http://schemas.microsoft.com/office/powerpoint/2010/main" val="734461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err="1"/>
              <a:t>Skolverket's</a:t>
            </a:r>
            <a:r>
              <a:rPr lang="en-GB" i="1" dirty="0"/>
              <a:t> recommendation is that we advise against using submission tasks as a basis for grades if you, as a teacher, judge that you cannot ensure the reliability of the content. Submission tasks can be used for practice, but since grading is an exercise of authorities, it must be reliable and secure. That assumes that the assessment material can be trusted and that it expresses the student's knowledge of the subject.</a:t>
            </a: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”Skolverkets rekommendation är att vi avråder från att använda inlämningsuppgifter som betygsunderlag om man som lärare bedömer att man inte kan säkerställa tillförlitligheten i innehållet. Inlämningsuppgifter kan användas som övning, men eftersom betygsättning är en myndighetsutövning måste den vara tillförlitlig och rättssäker. Det bygger på att betygsunderlaget går att lita på och att det uttrycker elevens kunskaper i ämnet.”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https://www.skolverket.se/undervisning/gymnasieskolan/betyg-i-gymnasieskolan/satta-betyg-i-gymnasieskolan#h-Fuskochotillatnahjalpmedel</a:t>
            </a:r>
            <a:r>
              <a:rPr lang="sv-SE" dirty="0"/>
              <a:t> </a:t>
            </a:r>
            <a:endParaRPr lang="en-US" dirty="0"/>
          </a:p>
          <a:p>
            <a:endParaRPr lang="en-US" dirty="0"/>
          </a:p>
        </p:txBody>
      </p:sp>
      <p:sp>
        <p:nvSpPr>
          <p:cNvPr id="4" name="Slide Number Placeholder 3"/>
          <p:cNvSpPr>
            <a:spLocks noGrp="1"/>
          </p:cNvSpPr>
          <p:nvPr>
            <p:ph type="sldNum" sz="quarter" idx="5"/>
          </p:nvPr>
        </p:nvSpPr>
        <p:spPr/>
        <p:txBody>
          <a:bodyPr/>
          <a:lstStyle/>
          <a:p>
            <a:fld id="{1782B3F5-8CA2-4D50-BA05-7661350C8689}" type="slidenum">
              <a:rPr lang="sv-SE" smtClean="0"/>
              <a:t>34</a:t>
            </a:fld>
            <a:endParaRPr lang="sv-SE"/>
          </a:p>
        </p:txBody>
      </p:sp>
    </p:spTree>
    <p:extLst>
      <p:ext uri="{BB962C8B-B14F-4D97-AF65-F5344CB8AC3E}">
        <p14:creationId xmlns:p14="http://schemas.microsoft.com/office/powerpoint/2010/main" val="3974528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https://ju.se/portal/educate/en/guides/artificial-intelligence/preventing-and-detecting-unauthorised-use-of-ai.html </a:t>
            </a:r>
          </a:p>
          <a:p>
            <a:r>
              <a:rPr lang="en-US"/>
              <a:t>https://hpu.uhr.se/resursbanken/temacafeer/temacafekomplexa-examinationer---omtag-kring-rattssakerhet-och-ai-del-1-av-2/</a:t>
            </a:r>
          </a:p>
        </p:txBody>
      </p:sp>
      <p:sp>
        <p:nvSpPr>
          <p:cNvPr id="4" name="Slide Number Placeholder 3"/>
          <p:cNvSpPr>
            <a:spLocks noGrp="1"/>
          </p:cNvSpPr>
          <p:nvPr>
            <p:ph type="sldNum" sz="quarter" idx="5"/>
          </p:nvPr>
        </p:nvSpPr>
        <p:spPr/>
        <p:txBody>
          <a:bodyPr/>
          <a:lstStyle/>
          <a:p>
            <a:fld id="{1782B3F5-8CA2-4D50-BA05-7661350C8689}" type="slidenum">
              <a:rPr lang="sv-SE" smtClean="0"/>
              <a:t>36</a:t>
            </a:fld>
            <a:endParaRPr lang="sv-SE"/>
          </a:p>
        </p:txBody>
      </p:sp>
    </p:spTree>
    <p:extLst>
      <p:ext uri="{BB962C8B-B14F-4D97-AF65-F5344CB8AC3E}">
        <p14:creationId xmlns:p14="http://schemas.microsoft.com/office/powerpoint/2010/main" val="823157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E1050E-67ED-1D45-9F53-643E9CAF0799}" type="slidenum">
              <a:rPr lang="en-SE" smtClean="0"/>
              <a:t>37</a:t>
            </a:fld>
            <a:endParaRPr lang="en-SE"/>
          </a:p>
        </p:txBody>
      </p:sp>
    </p:spTree>
    <p:extLst>
      <p:ext uri="{BB962C8B-B14F-4D97-AF65-F5344CB8AC3E}">
        <p14:creationId xmlns:p14="http://schemas.microsoft.com/office/powerpoint/2010/main" val="116285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https://openai.com/index/hello-gpt-4o/</a:t>
            </a:r>
          </a:p>
          <a:p>
            <a:r>
              <a:rPr lang="en-GB" dirty="0"/>
              <a:t>https://blog.google/inside-google/message-ceo/google-io-2024-keynote-sundar-pichai/#breaking-ground</a:t>
            </a:r>
          </a:p>
          <a:p>
            <a:endParaRPr lang="en-GB" dirty="0"/>
          </a:p>
        </p:txBody>
      </p:sp>
      <p:sp>
        <p:nvSpPr>
          <p:cNvPr id="4" name="Slide Number Placeholder 3"/>
          <p:cNvSpPr>
            <a:spLocks noGrp="1"/>
          </p:cNvSpPr>
          <p:nvPr>
            <p:ph type="sldNum" sz="quarter" idx="5"/>
          </p:nvPr>
        </p:nvSpPr>
        <p:spPr/>
        <p:txBody>
          <a:bodyPr/>
          <a:lstStyle/>
          <a:p>
            <a:fld id="{F6E1050E-67ED-1D45-9F53-643E9CAF0799}" type="slidenum">
              <a:rPr lang="en-SE" smtClean="0"/>
              <a:t>11</a:t>
            </a:fld>
            <a:endParaRPr lang="en-SE"/>
          </a:p>
        </p:txBody>
      </p:sp>
    </p:spTree>
    <p:extLst>
      <p:ext uri="{BB962C8B-B14F-4D97-AF65-F5344CB8AC3E}">
        <p14:creationId xmlns:p14="http://schemas.microsoft.com/office/powerpoint/2010/main" val="3832802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https://op.europa.eu/en/publication-detail/-/publication/d81a0d54-5348-11ed-92ed-01aa75ed71a1/language-en</a:t>
            </a:r>
          </a:p>
          <a:p>
            <a:r>
              <a:rPr lang="sv-SE" dirty="0"/>
              <a:t>https://op.europa.eu/en/publication-detail/-/publication/d3988569-0434-11ea-8c1f-01aa75ed71a1</a:t>
            </a:r>
          </a:p>
          <a:p>
            <a:endParaRPr lang="sv-SE" dirty="0"/>
          </a:p>
          <a:p>
            <a:endParaRPr lang="en-GB" dirty="0"/>
          </a:p>
        </p:txBody>
      </p:sp>
      <p:sp>
        <p:nvSpPr>
          <p:cNvPr id="4" name="Slide Number Placeholder 3"/>
          <p:cNvSpPr>
            <a:spLocks noGrp="1"/>
          </p:cNvSpPr>
          <p:nvPr>
            <p:ph type="sldNum" sz="quarter" idx="5"/>
          </p:nvPr>
        </p:nvSpPr>
        <p:spPr/>
        <p:txBody>
          <a:bodyPr/>
          <a:lstStyle/>
          <a:p>
            <a:fld id="{F6E1050E-67ED-1D45-9F53-643E9CAF0799}" type="slidenum">
              <a:rPr lang="en-SE" smtClean="0"/>
              <a:t>15</a:t>
            </a:fld>
            <a:endParaRPr lang="en-SE"/>
          </a:p>
        </p:txBody>
      </p:sp>
    </p:spTree>
    <p:extLst>
      <p:ext uri="{BB962C8B-B14F-4D97-AF65-F5344CB8AC3E}">
        <p14:creationId xmlns:p14="http://schemas.microsoft.com/office/powerpoint/2010/main" val="2708528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sv-SE" dirty="0"/>
              <a:t>Summary of the </a:t>
            </a:r>
            <a:r>
              <a:rPr lang="sv-SE" dirty="0" err="1"/>
              <a:t>European</a:t>
            </a:r>
            <a:r>
              <a:rPr lang="sv-SE" dirty="0"/>
              <a:t> Commission </a:t>
            </a:r>
            <a:r>
              <a:rPr lang="sv-SE" dirty="0" err="1"/>
              <a:t>guidelines</a:t>
            </a:r>
            <a:r>
              <a:rPr lang="sv-SE" dirty="0"/>
              <a:t> </a:t>
            </a:r>
            <a:r>
              <a:rPr lang="sv-SE" dirty="0" err="1"/>
              <a:t>made</a:t>
            </a:r>
            <a:r>
              <a:rPr lang="sv-SE" dirty="0"/>
              <a:t> by ChatGPT.</a:t>
            </a:r>
          </a:p>
          <a:p>
            <a:endParaRPr lang="en-GB" dirty="0"/>
          </a:p>
        </p:txBody>
      </p:sp>
      <p:sp>
        <p:nvSpPr>
          <p:cNvPr id="4" name="Slide Number Placeholder 3"/>
          <p:cNvSpPr>
            <a:spLocks noGrp="1"/>
          </p:cNvSpPr>
          <p:nvPr>
            <p:ph type="sldNum" sz="quarter" idx="5"/>
          </p:nvPr>
        </p:nvSpPr>
        <p:spPr/>
        <p:txBody>
          <a:bodyPr/>
          <a:lstStyle/>
          <a:p>
            <a:fld id="{F6E1050E-67ED-1D45-9F53-643E9CAF0799}" type="slidenum">
              <a:rPr lang="en-SE" smtClean="0"/>
              <a:t>16</a:t>
            </a:fld>
            <a:endParaRPr lang="en-SE"/>
          </a:p>
        </p:txBody>
      </p:sp>
    </p:spTree>
    <p:extLst>
      <p:ext uri="{BB962C8B-B14F-4D97-AF65-F5344CB8AC3E}">
        <p14:creationId xmlns:p14="http://schemas.microsoft.com/office/powerpoint/2010/main" val="3685060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sv-SE" dirty="0"/>
              <a:t>Summary of the </a:t>
            </a:r>
            <a:r>
              <a:rPr lang="sv-SE" dirty="0" err="1"/>
              <a:t>European</a:t>
            </a:r>
            <a:r>
              <a:rPr lang="sv-SE" dirty="0"/>
              <a:t> Commission </a:t>
            </a:r>
            <a:r>
              <a:rPr lang="sv-SE" dirty="0" err="1"/>
              <a:t>guidelines</a:t>
            </a:r>
            <a:r>
              <a:rPr lang="sv-SE" dirty="0"/>
              <a:t> </a:t>
            </a:r>
            <a:r>
              <a:rPr lang="sv-SE" dirty="0" err="1"/>
              <a:t>made</a:t>
            </a:r>
            <a:r>
              <a:rPr lang="sv-SE" dirty="0"/>
              <a:t> by ChatGPT.</a:t>
            </a:r>
          </a:p>
          <a:p>
            <a:endParaRPr lang="en-GB" dirty="0"/>
          </a:p>
        </p:txBody>
      </p:sp>
      <p:sp>
        <p:nvSpPr>
          <p:cNvPr id="4" name="Slide Number Placeholder 3"/>
          <p:cNvSpPr>
            <a:spLocks noGrp="1"/>
          </p:cNvSpPr>
          <p:nvPr>
            <p:ph type="sldNum" sz="quarter" idx="5"/>
          </p:nvPr>
        </p:nvSpPr>
        <p:spPr/>
        <p:txBody>
          <a:bodyPr/>
          <a:lstStyle/>
          <a:p>
            <a:fld id="{F6E1050E-67ED-1D45-9F53-643E9CAF0799}" type="slidenum">
              <a:rPr lang="en-SE" smtClean="0"/>
              <a:t>17</a:t>
            </a:fld>
            <a:endParaRPr lang="en-SE"/>
          </a:p>
        </p:txBody>
      </p:sp>
    </p:spTree>
    <p:extLst>
      <p:ext uri="{BB962C8B-B14F-4D97-AF65-F5344CB8AC3E}">
        <p14:creationId xmlns:p14="http://schemas.microsoft.com/office/powerpoint/2010/main" val="811114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https://unesdoc.unesco.org/ark:/48223/pf0000386693/PDF/386693eng.pdf.multi</a:t>
            </a:r>
          </a:p>
          <a:p>
            <a:endParaRPr lang="sv-SE" dirty="0"/>
          </a:p>
          <a:p>
            <a:endParaRPr lang="en-GB" dirty="0"/>
          </a:p>
        </p:txBody>
      </p:sp>
      <p:sp>
        <p:nvSpPr>
          <p:cNvPr id="4" name="Slide Number Placeholder 3"/>
          <p:cNvSpPr>
            <a:spLocks noGrp="1"/>
          </p:cNvSpPr>
          <p:nvPr>
            <p:ph type="sldNum" sz="quarter" idx="5"/>
          </p:nvPr>
        </p:nvSpPr>
        <p:spPr/>
        <p:txBody>
          <a:bodyPr/>
          <a:lstStyle/>
          <a:p>
            <a:fld id="{F6E1050E-67ED-1D45-9F53-643E9CAF0799}" type="slidenum">
              <a:rPr lang="en-SE" smtClean="0"/>
              <a:t>18</a:t>
            </a:fld>
            <a:endParaRPr lang="en-SE"/>
          </a:p>
        </p:txBody>
      </p:sp>
    </p:spTree>
    <p:extLst>
      <p:ext uri="{BB962C8B-B14F-4D97-AF65-F5344CB8AC3E}">
        <p14:creationId xmlns:p14="http://schemas.microsoft.com/office/powerpoint/2010/main" val="951318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a:effectLst/>
              </a:rPr>
              <a:t>EDPB resolves dispute on transfers by Meta and creates task force on Chat GPT</a:t>
            </a:r>
            <a:r>
              <a:rPr lang="en-GB" b="1" i="0" dirty="0">
                <a:solidFill>
                  <a:srgbClr val="333333"/>
                </a:solidFill>
                <a:effectLst/>
                <a:latin typeface="Georgia" panose="02040502050405020303" pitchFamily="18" charset="0"/>
              </a:rPr>
              <a:t> </a:t>
            </a:r>
            <a:r>
              <a:rPr lang="en-GB" b="0" i="0" dirty="0">
                <a:solidFill>
                  <a:srgbClr val="333333"/>
                </a:solidFill>
                <a:effectLst/>
                <a:latin typeface="Georgia" panose="02040502050405020303" pitchFamily="18" charset="0"/>
              </a:rPr>
              <a:t>https://edpb.europa.eu/news/news/2023/edpb-resolves-dispute-transfers-meta-and-creates-task-force-chat-gpt_en</a:t>
            </a:r>
          </a:p>
          <a:p>
            <a:pPr marL="171450" indent="-171450" algn="l">
              <a:buFont typeface="Arial" panose="020B0604020202020204" pitchFamily="34" charset="0"/>
              <a:buChar char="•"/>
            </a:pPr>
            <a:r>
              <a:rPr lang="en-GB" b="1" i="0" dirty="0">
                <a:solidFill>
                  <a:srgbClr val="000000"/>
                </a:solidFill>
                <a:effectLst/>
                <a:latin typeface="Lucida Grande"/>
              </a:rPr>
              <a:t>Extracting Training Data from Diffusion Models </a:t>
            </a:r>
            <a:r>
              <a:rPr lang="en-GB" b="0" i="0" dirty="0">
                <a:solidFill>
                  <a:srgbClr val="000000"/>
                </a:solidFill>
                <a:effectLst/>
                <a:latin typeface="Lucida Grande"/>
              </a:rPr>
              <a:t>https://arxiv.org/abs/2301.13188</a:t>
            </a:r>
            <a:endParaRPr lang="en-GB" b="0" i="0" dirty="0">
              <a:solidFill>
                <a:srgbClr val="333333"/>
              </a:solidFill>
              <a:effectLst/>
              <a:latin typeface="Georgia" panose="02040502050405020303"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0" dirty="0">
                <a:solidFill>
                  <a:srgbClr val="333333"/>
                </a:solidFill>
                <a:effectLst/>
                <a:latin typeface="Georgia" panose="02040502050405020303" pitchFamily="18" charset="0"/>
              </a:rPr>
              <a:t>Copyright and Artificial Creation: Does EU Copyright Law Protect AI-Assisted Output? </a:t>
            </a:r>
            <a:r>
              <a:rPr lang="en-US" dirty="0"/>
              <a:t>https://link.springer.com/article/10.1007/s40319-021-01115-0</a:t>
            </a:r>
          </a:p>
          <a:p>
            <a:pPr marL="171450" indent="-171450" algn="l">
              <a:buFont typeface="Arial" panose="020B0604020202020204" pitchFamily="34" charset="0"/>
              <a:buChar char="•"/>
            </a:pPr>
            <a:r>
              <a:rPr lang="en-GB" b="1" i="0" dirty="0">
                <a:solidFill>
                  <a:srgbClr val="404040"/>
                </a:solidFill>
                <a:effectLst/>
                <a:latin typeface="SF Pro Display"/>
              </a:rPr>
              <a:t>Quantifying ChatGPT’s gender bias</a:t>
            </a:r>
            <a:r>
              <a:rPr lang="en-US" b="1" dirty="0"/>
              <a:t> </a:t>
            </a:r>
            <a:r>
              <a:rPr lang="en-US" dirty="0"/>
              <a:t>https://aisnakeoil.substack.com/p/quantifying-chatgpts-gender-bias</a:t>
            </a:r>
          </a:p>
          <a:p>
            <a:pPr marL="171450" indent="-171450" algn="l">
              <a:buFont typeface="Arial" panose="020B0604020202020204" pitchFamily="34" charset="0"/>
              <a:buChar char="•"/>
            </a:pPr>
            <a:r>
              <a:rPr lang="en-GB" b="1" i="0" dirty="0">
                <a:solidFill>
                  <a:srgbClr val="000000"/>
                </a:solidFill>
                <a:effectLst/>
                <a:latin typeface="Lucida Grande"/>
              </a:rPr>
              <a:t>Evaluating Verifiability in Generative Search Engines </a:t>
            </a:r>
            <a:r>
              <a:rPr lang="en-US" dirty="0"/>
              <a:t>https://arxiv.org/abs/2304.09848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0" dirty="0">
                <a:solidFill>
                  <a:srgbClr val="000000"/>
                </a:solidFill>
                <a:effectLst/>
                <a:latin typeface="Sora"/>
              </a:rPr>
              <a:t>Despite OpenAI’s Promises, the Company’s New AI Tool Produces Misinformation More Frequently, and More Persuasively, than its Predecessor </a:t>
            </a:r>
            <a:r>
              <a:rPr lang="en-US" dirty="0"/>
              <a:t>https://www.newsguardtech.com/misinformation-monitor/march-2023/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0" dirty="0">
                <a:solidFill>
                  <a:srgbClr val="333333"/>
                </a:solidFill>
                <a:effectLst/>
                <a:latin typeface="Open Sans" panose="020B0606030504020204" pitchFamily="34" charset="0"/>
              </a:rPr>
              <a:t>Co-Writing with Opinionated Language Models Affects Users’ Views </a:t>
            </a:r>
            <a:r>
              <a:rPr lang="en-GB" b="0" i="0" dirty="0">
                <a:solidFill>
                  <a:srgbClr val="333333"/>
                </a:solidFill>
                <a:effectLst/>
                <a:latin typeface="Open Sans" panose="020B0606030504020204" pitchFamily="34" charset="0"/>
              </a:rPr>
              <a:t>https://dl.acm.org/doi/10.1145/3544548.3581196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212529"/>
                </a:solidFill>
                <a:effectLst/>
                <a:highlight>
                  <a:srgbClr val="FFFFFF"/>
                </a:highlight>
                <a:latin typeface="var(--font-heading-1)"/>
              </a:rPr>
              <a:t>ChatGPT provides false information about people, and OpenAI can’t correct it: </a:t>
            </a:r>
            <a:r>
              <a:rPr lang="en-US" b="0" dirty="0"/>
              <a:t>https://noyb.eu/en/chatgpt-provides-false-information-about-people-and-openai-cant-correct-it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1782B3F5-8CA2-4D50-BA05-7661350C8689}" type="slidenum">
              <a:rPr lang="sv-SE" smtClean="0"/>
              <a:t>21</a:t>
            </a:fld>
            <a:endParaRPr lang="sv-SE"/>
          </a:p>
        </p:txBody>
      </p:sp>
    </p:spTree>
    <p:extLst>
      <p:ext uri="{BB962C8B-B14F-4D97-AF65-F5344CB8AC3E}">
        <p14:creationId xmlns:p14="http://schemas.microsoft.com/office/powerpoint/2010/main" val="2753572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143D50"/>
                </a:solidFill>
                <a:effectLst/>
                <a:latin typeface="inherit"/>
              </a:rPr>
              <a:t>A New Year of Innovation</a:t>
            </a:r>
            <a:r>
              <a:rPr lang="en-US" b="1" dirty="0">
                <a:solidFill>
                  <a:srgbClr val="143D50"/>
                </a:solidFill>
                <a:effectLst/>
                <a:latin typeface="inherit"/>
              </a:rPr>
              <a:t> </a:t>
            </a:r>
            <a:r>
              <a:rPr lang="en-US" b="0" dirty="0">
                <a:solidFill>
                  <a:srgbClr val="143D50"/>
                </a:solidFill>
                <a:effectLst/>
                <a:latin typeface="inherit"/>
              </a:rPr>
              <a:t>https://community.canvaslms.com/t5/The-Product-Blog/A-New-Year-of-Innovation/ba-p/576731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156380"/>
                </a:solidFill>
                <a:effectLst/>
                <a:latin typeface="Tiempos Headline Bold"/>
              </a:rPr>
              <a:t>Instructure’s Approach to an Ethical AI Strategy</a:t>
            </a:r>
            <a:r>
              <a:rPr lang="en-GB" b="0" dirty="0">
                <a:effectLst/>
                <a:latin typeface="inherit"/>
              </a:rPr>
              <a:t> https://www.instructure.com/resources/blog/instructures-approach-ethical-ai-strategy</a:t>
            </a:r>
          </a:p>
          <a:p>
            <a:endParaRPr lang="en-GB" dirty="0"/>
          </a:p>
        </p:txBody>
      </p:sp>
      <p:sp>
        <p:nvSpPr>
          <p:cNvPr id="4" name="Slide Number Placeholder 3"/>
          <p:cNvSpPr>
            <a:spLocks noGrp="1"/>
          </p:cNvSpPr>
          <p:nvPr>
            <p:ph type="sldNum" sz="quarter" idx="5"/>
          </p:nvPr>
        </p:nvSpPr>
        <p:spPr/>
        <p:txBody>
          <a:bodyPr/>
          <a:lstStyle/>
          <a:p>
            <a:fld id="{F6E1050E-67ED-1D45-9F53-643E9CAF0799}" type="slidenum">
              <a:rPr lang="en-SE" smtClean="0"/>
              <a:t>23</a:t>
            </a:fld>
            <a:endParaRPr lang="en-SE"/>
          </a:p>
        </p:txBody>
      </p:sp>
    </p:spTree>
    <p:extLst>
      <p:ext uri="{BB962C8B-B14F-4D97-AF65-F5344CB8AC3E}">
        <p14:creationId xmlns:p14="http://schemas.microsoft.com/office/powerpoint/2010/main" val="3075703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Data protection: https://learn.microsoft.com/en-us/copilot/privacy-and-protections#commercial-data-protection </a:t>
            </a:r>
          </a:p>
        </p:txBody>
      </p:sp>
      <p:sp>
        <p:nvSpPr>
          <p:cNvPr id="4" name="Slide Number Placeholder 3"/>
          <p:cNvSpPr>
            <a:spLocks noGrp="1"/>
          </p:cNvSpPr>
          <p:nvPr>
            <p:ph type="sldNum" sz="quarter" idx="5"/>
          </p:nvPr>
        </p:nvSpPr>
        <p:spPr/>
        <p:txBody>
          <a:bodyPr/>
          <a:lstStyle/>
          <a:p>
            <a:fld id="{F6E1050E-67ED-1D45-9F53-643E9CAF0799}" type="slidenum">
              <a:rPr lang="en-SE" smtClean="0"/>
              <a:t>26</a:t>
            </a:fld>
            <a:endParaRPr lang="en-SE"/>
          </a:p>
        </p:txBody>
      </p:sp>
    </p:spTree>
    <p:extLst>
      <p:ext uri="{BB962C8B-B14F-4D97-AF65-F5344CB8AC3E}">
        <p14:creationId xmlns:p14="http://schemas.microsoft.com/office/powerpoint/2010/main" val="2715713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body">
    <p:bg>
      <p:bgRef idx="1001">
        <a:schemeClr val="bg1"/>
      </p:bgRef>
    </p:bg>
    <p:spTree>
      <p:nvGrpSpPr>
        <p:cNvPr id="1" name=""/>
        <p:cNvGrpSpPr/>
        <p:nvPr/>
      </p:nvGrpSpPr>
      <p:grpSpPr>
        <a:xfrm>
          <a:off x="0" y="0"/>
          <a:ext cx="0" cy="0"/>
          <a:chOff x="0" y="0"/>
          <a:chExt cx="0" cy="0"/>
        </a:xfrm>
      </p:grpSpPr>
      <p:sp>
        <p:nvSpPr>
          <p:cNvPr id="10" name="Footer ">
            <a:extLst>
              <a:ext uri="{FF2B5EF4-FFF2-40B4-BE49-F238E27FC236}">
                <a16:creationId xmlns:a16="http://schemas.microsoft.com/office/drawing/2014/main" id="{AD80E697-EEBD-B22A-A323-980DAA933DD8}"/>
              </a:ext>
            </a:extLst>
          </p:cNvPr>
          <p:cNvSpPr>
            <a:spLocks noGrp="1"/>
          </p:cNvSpPr>
          <p:nvPr>
            <p:ph type="ftr" sz="quarter" idx="39"/>
          </p:nvPr>
        </p:nvSpPr>
        <p:spPr/>
        <p:txBody>
          <a:bodyPr/>
          <a:lstStyle/>
          <a:p>
            <a:endParaRPr lang="sv-SE" dirty="0"/>
          </a:p>
        </p:txBody>
      </p:sp>
      <p:sp>
        <p:nvSpPr>
          <p:cNvPr id="8" name="Text">
            <a:extLst>
              <a:ext uri="{FF2B5EF4-FFF2-40B4-BE49-F238E27FC236}">
                <a16:creationId xmlns:a16="http://schemas.microsoft.com/office/drawing/2014/main" id="{270250AD-26E0-2314-2045-404EDA7C27D7}"/>
              </a:ext>
            </a:extLst>
          </p:cNvPr>
          <p:cNvSpPr>
            <a:spLocks noGrp="1"/>
          </p:cNvSpPr>
          <p:nvPr>
            <p:ph idx="1"/>
          </p:nvPr>
        </p:nvSpPr>
        <p:spPr>
          <a:xfrm>
            <a:off x="1055688" y="1916112"/>
            <a:ext cx="10080625" cy="4284662"/>
          </a:xfrm>
          <a:prstGeom prst="rect">
            <a:avLst/>
          </a:prstGeom>
        </p:spPr>
        <p:txBody>
          <a:bodyPr vert="horz" lIns="91440" tIns="90000" rIns="91440" bIns="90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a:extLst>
              <a:ext uri="{FF2B5EF4-FFF2-40B4-BE49-F238E27FC236}">
                <a16:creationId xmlns:a16="http://schemas.microsoft.com/office/drawing/2014/main" id="{1BF928E5-FF81-C4E0-8C2A-27B60E0FAD85}"/>
              </a:ext>
            </a:extLst>
          </p:cNvPr>
          <p:cNvSpPr>
            <a:spLocks noGrp="1"/>
          </p:cNvSpPr>
          <p:nvPr>
            <p:ph type="title" hasCustomPrompt="1"/>
          </p:nvPr>
        </p:nvSpPr>
        <p:spPr>
          <a:xfrm>
            <a:off x="1055688" y="1015999"/>
            <a:ext cx="10080627" cy="678047"/>
          </a:xfrm>
        </p:spPr>
        <p:txBody>
          <a:bodyPr/>
          <a:lstStyle/>
          <a:p>
            <a:r>
              <a:rPr lang="en-US" dirty="0"/>
              <a:t>Click to add title</a:t>
            </a:r>
            <a:endParaRPr lang="sv-SE" dirty="0"/>
          </a:p>
        </p:txBody>
      </p:sp>
    </p:spTree>
    <p:extLst>
      <p:ext uri="{BB962C8B-B14F-4D97-AF65-F5344CB8AC3E}">
        <p14:creationId xmlns:p14="http://schemas.microsoft.com/office/powerpoint/2010/main" val="32545708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One column and picture">
    <p:bg>
      <p:bgRef idx="1001">
        <a:schemeClr val="bg1"/>
      </p:bgRef>
    </p:bg>
    <p:spTree>
      <p:nvGrpSpPr>
        <p:cNvPr id="1" name=""/>
        <p:cNvGrpSpPr/>
        <p:nvPr/>
      </p:nvGrpSpPr>
      <p:grpSpPr>
        <a:xfrm>
          <a:off x="0" y="0"/>
          <a:ext cx="0" cy="0"/>
          <a:chOff x="0" y="0"/>
          <a:chExt cx="0" cy="0"/>
        </a:xfrm>
      </p:grpSpPr>
      <p:sp>
        <p:nvSpPr>
          <p:cNvPr id="13" name="Picture ">
            <a:extLst>
              <a:ext uri="{FF2B5EF4-FFF2-40B4-BE49-F238E27FC236}">
                <a16:creationId xmlns:a16="http://schemas.microsoft.com/office/drawing/2014/main" id="{328C360B-E530-024B-6F89-5C7DFCAF3374}"/>
              </a:ext>
            </a:extLst>
          </p:cNvPr>
          <p:cNvSpPr>
            <a:spLocks noGrp="1"/>
          </p:cNvSpPr>
          <p:nvPr>
            <p:ph type="pic" sz="quarter" idx="16"/>
          </p:nvPr>
        </p:nvSpPr>
        <p:spPr>
          <a:xfrm>
            <a:off x="5045952" y="0"/>
            <a:ext cx="7146048" cy="6858000"/>
          </a:xfrm>
          <a:prstGeom prst="rect">
            <a:avLst/>
          </a:prstGeom>
          <a:noFill/>
        </p:spPr>
        <p:txBody>
          <a:bodyPr tIns="2520000" rIns="180000" anchor="t" anchorCtr="0">
            <a:normAutofit/>
          </a:bodyPr>
          <a:lstStyle>
            <a:lvl1pPr marL="0" indent="0" algn="ctr">
              <a:buNone/>
              <a:defRPr sz="1600" b="0" i="0">
                <a:solidFill>
                  <a:schemeClr val="tx1"/>
                </a:solidFill>
              </a:defRPr>
            </a:lvl1pPr>
          </a:lstStyle>
          <a:p>
            <a:r>
              <a:rPr lang="en-US"/>
              <a:t>Click icon to add picture</a:t>
            </a:r>
            <a:endParaRPr lang="sv-SE" dirty="0"/>
          </a:p>
        </p:txBody>
      </p:sp>
      <p:sp>
        <p:nvSpPr>
          <p:cNvPr id="7" name="Footer">
            <a:extLst>
              <a:ext uri="{FF2B5EF4-FFF2-40B4-BE49-F238E27FC236}">
                <a16:creationId xmlns:a16="http://schemas.microsoft.com/office/drawing/2014/main" id="{DD085F75-4F5A-F5C1-9FEE-460468496150}"/>
              </a:ext>
            </a:extLst>
          </p:cNvPr>
          <p:cNvSpPr>
            <a:spLocks noGrp="1"/>
          </p:cNvSpPr>
          <p:nvPr>
            <p:ph type="ftr" sz="quarter" idx="98"/>
          </p:nvPr>
        </p:nvSpPr>
        <p:spPr>
          <a:xfrm>
            <a:off x="1055688" y="6200774"/>
            <a:ext cx="2975253" cy="288926"/>
          </a:xfrm>
        </p:spPr>
        <p:txBody>
          <a:bodyPr/>
          <a:lstStyle>
            <a:lvl1pPr>
              <a:defRPr sz="1000"/>
            </a:lvl1pPr>
          </a:lstStyle>
          <a:p>
            <a:endParaRPr lang="sv-SE" dirty="0"/>
          </a:p>
        </p:txBody>
      </p:sp>
      <p:sp>
        <p:nvSpPr>
          <p:cNvPr id="2" name="Text">
            <a:extLst>
              <a:ext uri="{FF2B5EF4-FFF2-40B4-BE49-F238E27FC236}">
                <a16:creationId xmlns:a16="http://schemas.microsoft.com/office/drawing/2014/main" id="{0E444804-1F9D-0F3C-A1FD-D20E76B76BFA}"/>
              </a:ext>
            </a:extLst>
          </p:cNvPr>
          <p:cNvSpPr>
            <a:spLocks noGrp="1"/>
          </p:cNvSpPr>
          <p:nvPr>
            <p:ph type="body" sz="quarter" idx="40" hasCustomPrompt="1"/>
          </p:nvPr>
        </p:nvSpPr>
        <p:spPr>
          <a:xfrm>
            <a:off x="1053109" y="2577089"/>
            <a:ext cx="2981098" cy="3623685"/>
          </a:xfrm>
        </p:spPr>
        <p:txBody>
          <a:bodyPr/>
          <a:lstStyle>
            <a:lvl1pPr>
              <a:defRPr sz="1600"/>
            </a:lvl1pPr>
          </a:lstStyle>
          <a:p>
            <a:pPr lvl="0"/>
            <a:r>
              <a:rPr lang="en-US" dirty="0"/>
              <a:t>Click to add text</a:t>
            </a:r>
            <a:endParaRPr lang="sv-SE" dirty="0"/>
          </a:p>
        </p:txBody>
      </p:sp>
      <p:sp>
        <p:nvSpPr>
          <p:cNvPr id="3" name="Title">
            <a:extLst>
              <a:ext uri="{FF2B5EF4-FFF2-40B4-BE49-F238E27FC236}">
                <a16:creationId xmlns:a16="http://schemas.microsoft.com/office/drawing/2014/main" id="{81703113-AAD3-8F25-43CB-49BA17B0E165}"/>
              </a:ext>
            </a:extLst>
          </p:cNvPr>
          <p:cNvSpPr>
            <a:spLocks noGrp="1"/>
          </p:cNvSpPr>
          <p:nvPr>
            <p:ph type="title" hasCustomPrompt="1"/>
          </p:nvPr>
        </p:nvSpPr>
        <p:spPr>
          <a:xfrm>
            <a:off x="1053108" y="1318305"/>
            <a:ext cx="2977833" cy="1021278"/>
          </a:xfrm>
        </p:spPr>
        <p:txBody>
          <a:bodyPr anchor="b" anchorCtr="0">
            <a:normAutofit/>
          </a:bodyPr>
          <a:lstStyle>
            <a:lvl1pPr>
              <a:defRPr sz="2800"/>
            </a:lvl1pPr>
          </a:lstStyle>
          <a:p>
            <a:r>
              <a:rPr lang="en-US" dirty="0"/>
              <a:t>Click to add title</a:t>
            </a:r>
            <a:endParaRPr lang="sv-SE" dirty="0"/>
          </a:p>
        </p:txBody>
      </p:sp>
    </p:spTree>
    <p:extLst>
      <p:ext uri="{BB962C8B-B14F-4D97-AF65-F5344CB8AC3E}">
        <p14:creationId xmlns:p14="http://schemas.microsoft.com/office/powerpoint/2010/main" val="31681557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and one column">
    <p:spTree>
      <p:nvGrpSpPr>
        <p:cNvPr id="1" name=""/>
        <p:cNvGrpSpPr/>
        <p:nvPr/>
      </p:nvGrpSpPr>
      <p:grpSpPr>
        <a:xfrm>
          <a:off x="0" y="0"/>
          <a:ext cx="0" cy="0"/>
          <a:chOff x="0" y="0"/>
          <a:chExt cx="0" cy="0"/>
        </a:xfrm>
      </p:grpSpPr>
      <p:sp>
        <p:nvSpPr>
          <p:cNvPr id="4" name="Picture ">
            <a:extLst>
              <a:ext uri="{FF2B5EF4-FFF2-40B4-BE49-F238E27FC236}">
                <a16:creationId xmlns:a16="http://schemas.microsoft.com/office/drawing/2014/main" id="{C1F93D1C-714E-4AE5-333F-16945B4DA417}"/>
              </a:ext>
            </a:extLst>
          </p:cNvPr>
          <p:cNvSpPr>
            <a:spLocks noGrp="1"/>
          </p:cNvSpPr>
          <p:nvPr>
            <p:ph type="pic" sz="quarter" idx="16"/>
          </p:nvPr>
        </p:nvSpPr>
        <p:spPr>
          <a:xfrm>
            <a:off x="0" y="0"/>
            <a:ext cx="5045952" cy="6858000"/>
          </a:xfrm>
          <a:prstGeom prst="rect">
            <a:avLst/>
          </a:prstGeom>
          <a:noFill/>
        </p:spPr>
        <p:txBody>
          <a:bodyPr tIns="2520000" rIns="180000" anchor="t" anchorCtr="0">
            <a:normAutofit/>
          </a:bodyPr>
          <a:lstStyle>
            <a:lvl1pPr marL="0" indent="0" algn="ctr">
              <a:buNone/>
              <a:defRPr sz="1600" b="0" i="0">
                <a:solidFill>
                  <a:schemeClr val="tx1"/>
                </a:solidFill>
              </a:defRPr>
            </a:lvl1pPr>
          </a:lstStyle>
          <a:p>
            <a:r>
              <a:rPr lang="en-US"/>
              <a:t>Click icon to add picture</a:t>
            </a:r>
            <a:endParaRPr lang="sv-SE" dirty="0"/>
          </a:p>
        </p:txBody>
      </p:sp>
      <p:sp>
        <p:nvSpPr>
          <p:cNvPr id="6" name="Footer">
            <a:extLst>
              <a:ext uri="{FF2B5EF4-FFF2-40B4-BE49-F238E27FC236}">
                <a16:creationId xmlns:a16="http://schemas.microsoft.com/office/drawing/2014/main" id="{8B3ED04F-1317-5C76-E3CB-9F2F6597D95C}"/>
              </a:ext>
            </a:extLst>
          </p:cNvPr>
          <p:cNvSpPr>
            <a:spLocks noGrp="1"/>
          </p:cNvSpPr>
          <p:nvPr>
            <p:ph type="ftr" sz="quarter" idx="35"/>
          </p:nvPr>
        </p:nvSpPr>
        <p:spPr>
          <a:xfrm>
            <a:off x="6090363" y="6200774"/>
            <a:ext cx="5045950" cy="288926"/>
          </a:xfrm>
        </p:spPr>
        <p:txBody>
          <a:bodyPr/>
          <a:lstStyle/>
          <a:p>
            <a:endParaRPr lang="sv-SE" dirty="0"/>
          </a:p>
        </p:txBody>
      </p:sp>
      <p:sp>
        <p:nvSpPr>
          <p:cNvPr id="2" name="Text">
            <a:extLst>
              <a:ext uri="{FF2B5EF4-FFF2-40B4-BE49-F238E27FC236}">
                <a16:creationId xmlns:a16="http://schemas.microsoft.com/office/drawing/2014/main" id="{ACB598A3-200B-85F0-89B2-3D7A2581DD77}"/>
              </a:ext>
            </a:extLst>
          </p:cNvPr>
          <p:cNvSpPr>
            <a:spLocks noGrp="1"/>
          </p:cNvSpPr>
          <p:nvPr>
            <p:ph type="body" sz="quarter" idx="40" hasCustomPrompt="1"/>
          </p:nvPr>
        </p:nvSpPr>
        <p:spPr>
          <a:xfrm>
            <a:off x="6090362" y="2731325"/>
            <a:ext cx="5045951" cy="3469449"/>
          </a:xfrm>
        </p:spPr>
        <p:txBody>
          <a:bodyPr/>
          <a:lstStyle/>
          <a:p>
            <a:pPr lvl="0"/>
            <a:r>
              <a:rPr lang="en-US" dirty="0"/>
              <a:t>Click to add text</a:t>
            </a:r>
            <a:endParaRPr lang="sv-SE" dirty="0"/>
          </a:p>
        </p:txBody>
      </p:sp>
      <p:sp>
        <p:nvSpPr>
          <p:cNvPr id="5" name="Title 4">
            <a:extLst>
              <a:ext uri="{FF2B5EF4-FFF2-40B4-BE49-F238E27FC236}">
                <a16:creationId xmlns:a16="http://schemas.microsoft.com/office/drawing/2014/main" id="{C55ECB24-0F8B-77DD-C72B-3C698B20E28A}"/>
              </a:ext>
            </a:extLst>
          </p:cNvPr>
          <p:cNvSpPr>
            <a:spLocks noGrp="1"/>
          </p:cNvSpPr>
          <p:nvPr>
            <p:ph type="title" hasCustomPrompt="1"/>
          </p:nvPr>
        </p:nvSpPr>
        <p:spPr>
          <a:xfrm>
            <a:off x="6094290" y="1472541"/>
            <a:ext cx="5042023" cy="1021278"/>
          </a:xfrm>
        </p:spPr>
        <p:txBody>
          <a:bodyPr anchor="b" anchorCtr="0">
            <a:normAutofit/>
          </a:bodyPr>
          <a:lstStyle>
            <a:lvl1pPr>
              <a:defRPr sz="4000"/>
            </a:lvl1pPr>
          </a:lstStyle>
          <a:p>
            <a:r>
              <a:rPr lang="en-US" dirty="0"/>
              <a:t>Click to add title</a:t>
            </a:r>
            <a:endParaRPr lang="sv-SE" dirty="0"/>
          </a:p>
        </p:txBody>
      </p:sp>
    </p:spTree>
    <p:extLst>
      <p:ext uri="{BB962C8B-B14F-4D97-AF65-F5344CB8AC3E}">
        <p14:creationId xmlns:p14="http://schemas.microsoft.com/office/powerpoint/2010/main" val="1296643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Picture and one column">
    <p:spTree>
      <p:nvGrpSpPr>
        <p:cNvPr id="1" name=""/>
        <p:cNvGrpSpPr/>
        <p:nvPr/>
      </p:nvGrpSpPr>
      <p:grpSpPr>
        <a:xfrm>
          <a:off x="0" y="0"/>
          <a:ext cx="0" cy="0"/>
          <a:chOff x="0" y="0"/>
          <a:chExt cx="0" cy="0"/>
        </a:xfrm>
      </p:grpSpPr>
      <p:sp>
        <p:nvSpPr>
          <p:cNvPr id="4" name="Picture ">
            <a:extLst>
              <a:ext uri="{FF2B5EF4-FFF2-40B4-BE49-F238E27FC236}">
                <a16:creationId xmlns:a16="http://schemas.microsoft.com/office/drawing/2014/main" id="{C1F93D1C-714E-4AE5-333F-16945B4DA417}"/>
              </a:ext>
            </a:extLst>
          </p:cNvPr>
          <p:cNvSpPr>
            <a:spLocks noGrp="1"/>
          </p:cNvSpPr>
          <p:nvPr>
            <p:ph type="pic" sz="quarter" idx="16"/>
          </p:nvPr>
        </p:nvSpPr>
        <p:spPr>
          <a:xfrm>
            <a:off x="0" y="0"/>
            <a:ext cx="6096000" cy="6858000"/>
          </a:xfrm>
          <a:prstGeom prst="rect">
            <a:avLst/>
          </a:prstGeom>
          <a:noFill/>
        </p:spPr>
        <p:txBody>
          <a:bodyPr tIns="2520000" rIns="180000" anchor="t" anchorCtr="0">
            <a:normAutofit/>
          </a:bodyPr>
          <a:lstStyle>
            <a:lvl1pPr marL="0" indent="0" algn="ctr">
              <a:buNone/>
              <a:defRPr sz="1600" b="0" i="0">
                <a:solidFill>
                  <a:schemeClr val="tx1"/>
                </a:solidFill>
              </a:defRPr>
            </a:lvl1pPr>
          </a:lstStyle>
          <a:p>
            <a:r>
              <a:rPr lang="en-US"/>
              <a:t>Click icon to add picture</a:t>
            </a:r>
            <a:endParaRPr lang="sv-SE" dirty="0"/>
          </a:p>
        </p:txBody>
      </p:sp>
      <p:sp>
        <p:nvSpPr>
          <p:cNvPr id="6" name="Footer">
            <a:extLst>
              <a:ext uri="{FF2B5EF4-FFF2-40B4-BE49-F238E27FC236}">
                <a16:creationId xmlns:a16="http://schemas.microsoft.com/office/drawing/2014/main" id="{8B3ED04F-1317-5C76-E3CB-9F2F6597D95C}"/>
              </a:ext>
            </a:extLst>
          </p:cNvPr>
          <p:cNvSpPr>
            <a:spLocks noGrp="1"/>
          </p:cNvSpPr>
          <p:nvPr>
            <p:ph type="ftr" sz="quarter" idx="35"/>
          </p:nvPr>
        </p:nvSpPr>
        <p:spPr>
          <a:xfrm>
            <a:off x="7061861" y="6200774"/>
            <a:ext cx="4074452" cy="288926"/>
          </a:xfrm>
        </p:spPr>
        <p:txBody>
          <a:bodyPr/>
          <a:lstStyle/>
          <a:p>
            <a:endParaRPr lang="sv-SE" dirty="0"/>
          </a:p>
        </p:txBody>
      </p:sp>
      <p:sp>
        <p:nvSpPr>
          <p:cNvPr id="2" name="Text">
            <a:extLst>
              <a:ext uri="{FF2B5EF4-FFF2-40B4-BE49-F238E27FC236}">
                <a16:creationId xmlns:a16="http://schemas.microsoft.com/office/drawing/2014/main" id="{ACB598A3-200B-85F0-89B2-3D7A2581DD77}"/>
              </a:ext>
            </a:extLst>
          </p:cNvPr>
          <p:cNvSpPr>
            <a:spLocks noGrp="1"/>
          </p:cNvSpPr>
          <p:nvPr>
            <p:ph type="body" sz="quarter" idx="40" hasCustomPrompt="1"/>
          </p:nvPr>
        </p:nvSpPr>
        <p:spPr>
          <a:xfrm>
            <a:off x="7061860" y="2731325"/>
            <a:ext cx="4074453" cy="3469449"/>
          </a:xfrm>
        </p:spPr>
        <p:txBody>
          <a:bodyPr/>
          <a:lstStyle/>
          <a:p>
            <a:pPr lvl="0"/>
            <a:r>
              <a:rPr lang="en-US" dirty="0"/>
              <a:t>Click to add text</a:t>
            </a:r>
            <a:endParaRPr lang="sv-SE" dirty="0"/>
          </a:p>
        </p:txBody>
      </p:sp>
      <p:sp>
        <p:nvSpPr>
          <p:cNvPr id="5" name="Title 4">
            <a:extLst>
              <a:ext uri="{FF2B5EF4-FFF2-40B4-BE49-F238E27FC236}">
                <a16:creationId xmlns:a16="http://schemas.microsoft.com/office/drawing/2014/main" id="{C55ECB24-0F8B-77DD-C72B-3C698B20E28A}"/>
              </a:ext>
            </a:extLst>
          </p:cNvPr>
          <p:cNvSpPr>
            <a:spLocks noGrp="1"/>
          </p:cNvSpPr>
          <p:nvPr>
            <p:ph type="title" hasCustomPrompt="1"/>
          </p:nvPr>
        </p:nvSpPr>
        <p:spPr>
          <a:xfrm>
            <a:off x="7065032" y="1472541"/>
            <a:ext cx="4071281" cy="1021278"/>
          </a:xfrm>
        </p:spPr>
        <p:txBody>
          <a:bodyPr anchor="b" anchorCtr="0">
            <a:normAutofit/>
          </a:bodyPr>
          <a:lstStyle>
            <a:lvl1pPr>
              <a:defRPr sz="4000"/>
            </a:lvl1pPr>
          </a:lstStyle>
          <a:p>
            <a:r>
              <a:rPr lang="en-US" dirty="0"/>
              <a:t>Click to add title</a:t>
            </a:r>
            <a:endParaRPr lang="sv-SE" dirty="0"/>
          </a:p>
        </p:txBody>
      </p:sp>
    </p:spTree>
    <p:extLst>
      <p:ext uri="{BB962C8B-B14F-4D97-AF65-F5344CB8AC3E}">
        <p14:creationId xmlns:p14="http://schemas.microsoft.com/office/powerpoint/2010/main" val="2652476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Picture and one column">
    <p:bg>
      <p:bgRef idx="1001">
        <a:schemeClr val="bg1"/>
      </p:bgRef>
    </p:bg>
    <p:spTree>
      <p:nvGrpSpPr>
        <p:cNvPr id="1" name=""/>
        <p:cNvGrpSpPr/>
        <p:nvPr/>
      </p:nvGrpSpPr>
      <p:grpSpPr>
        <a:xfrm>
          <a:off x="0" y="0"/>
          <a:ext cx="0" cy="0"/>
          <a:chOff x="0" y="0"/>
          <a:chExt cx="0" cy="0"/>
        </a:xfrm>
      </p:grpSpPr>
      <p:sp>
        <p:nvSpPr>
          <p:cNvPr id="13" name="Picture ">
            <a:extLst>
              <a:ext uri="{FF2B5EF4-FFF2-40B4-BE49-F238E27FC236}">
                <a16:creationId xmlns:a16="http://schemas.microsoft.com/office/drawing/2014/main" id="{328C360B-E530-024B-6F89-5C7DFCAF3374}"/>
              </a:ext>
            </a:extLst>
          </p:cNvPr>
          <p:cNvSpPr>
            <a:spLocks noGrp="1"/>
          </p:cNvSpPr>
          <p:nvPr>
            <p:ph type="pic" sz="quarter" idx="16"/>
          </p:nvPr>
        </p:nvSpPr>
        <p:spPr>
          <a:xfrm>
            <a:off x="0" y="0"/>
            <a:ext cx="7146048" cy="6858000"/>
          </a:xfrm>
          <a:prstGeom prst="rect">
            <a:avLst/>
          </a:prstGeom>
          <a:noFill/>
        </p:spPr>
        <p:txBody>
          <a:bodyPr tIns="2520000" rIns="180000" anchor="t" anchorCtr="0">
            <a:normAutofit/>
          </a:bodyPr>
          <a:lstStyle>
            <a:lvl1pPr marL="0" indent="0" algn="ctr">
              <a:buNone/>
              <a:defRPr sz="1600" b="0" i="0">
                <a:solidFill>
                  <a:schemeClr val="tx1"/>
                </a:solidFill>
              </a:defRPr>
            </a:lvl1pPr>
          </a:lstStyle>
          <a:p>
            <a:r>
              <a:rPr lang="en-US"/>
              <a:t>Click icon to add picture</a:t>
            </a:r>
            <a:endParaRPr lang="sv-SE" dirty="0"/>
          </a:p>
        </p:txBody>
      </p:sp>
      <p:sp>
        <p:nvSpPr>
          <p:cNvPr id="7" name="Footer">
            <a:extLst>
              <a:ext uri="{FF2B5EF4-FFF2-40B4-BE49-F238E27FC236}">
                <a16:creationId xmlns:a16="http://schemas.microsoft.com/office/drawing/2014/main" id="{DD085F75-4F5A-F5C1-9FEE-460468496150}"/>
              </a:ext>
            </a:extLst>
          </p:cNvPr>
          <p:cNvSpPr>
            <a:spLocks noGrp="1"/>
          </p:cNvSpPr>
          <p:nvPr>
            <p:ph type="ftr" sz="quarter" idx="98"/>
          </p:nvPr>
        </p:nvSpPr>
        <p:spPr>
          <a:xfrm>
            <a:off x="8157794" y="6200774"/>
            <a:ext cx="2975253" cy="288926"/>
          </a:xfrm>
        </p:spPr>
        <p:txBody>
          <a:bodyPr/>
          <a:lstStyle>
            <a:lvl1pPr>
              <a:defRPr sz="1000"/>
            </a:lvl1pPr>
          </a:lstStyle>
          <a:p>
            <a:endParaRPr lang="sv-SE" dirty="0"/>
          </a:p>
        </p:txBody>
      </p:sp>
      <p:sp>
        <p:nvSpPr>
          <p:cNvPr id="2" name="Text">
            <a:extLst>
              <a:ext uri="{FF2B5EF4-FFF2-40B4-BE49-F238E27FC236}">
                <a16:creationId xmlns:a16="http://schemas.microsoft.com/office/drawing/2014/main" id="{0E444804-1F9D-0F3C-A1FD-D20E76B76BFA}"/>
              </a:ext>
            </a:extLst>
          </p:cNvPr>
          <p:cNvSpPr>
            <a:spLocks noGrp="1"/>
          </p:cNvSpPr>
          <p:nvPr>
            <p:ph type="body" sz="quarter" idx="40" hasCustomPrompt="1"/>
          </p:nvPr>
        </p:nvSpPr>
        <p:spPr>
          <a:xfrm>
            <a:off x="8155215" y="2577089"/>
            <a:ext cx="2981098" cy="3623685"/>
          </a:xfrm>
        </p:spPr>
        <p:txBody>
          <a:bodyPr/>
          <a:lstStyle>
            <a:lvl1pPr>
              <a:defRPr sz="1600"/>
            </a:lvl1pPr>
          </a:lstStyle>
          <a:p>
            <a:pPr lvl="0"/>
            <a:r>
              <a:rPr lang="en-US" dirty="0"/>
              <a:t>Click to add text</a:t>
            </a:r>
            <a:endParaRPr lang="sv-SE" dirty="0"/>
          </a:p>
        </p:txBody>
      </p:sp>
      <p:sp>
        <p:nvSpPr>
          <p:cNvPr id="3" name="Title">
            <a:extLst>
              <a:ext uri="{FF2B5EF4-FFF2-40B4-BE49-F238E27FC236}">
                <a16:creationId xmlns:a16="http://schemas.microsoft.com/office/drawing/2014/main" id="{81703113-AAD3-8F25-43CB-49BA17B0E165}"/>
              </a:ext>
            </a:extLst>
          </p:cNvPr>
          <p:cNvSpPr>
            <a:spLocks noGrp="1"/>
          </p:cNvSpPr>
          <p:nvPr>
            <p:ph type="title" hasCustomPrompt="1"/>
          </p:nvPr>
        </p:nvSpPr>
        <p:spPr>
          <a:xfrm>
            <a:off x="8155214" y="1318304"/>
            <a:ext cx="2977833" cy="1021278"/>
          </a:xfrm>
        </p:spPr>
        <p:txBody>
          <a:bodyPr anchor="b" anchorCtr="0">
            <a:normAutofit/>
          </a:bodyPr>
          <a:lstStyle>
            <a:lvl1pPr>
              <a:defRPr sz="2800"/>
            </a:lvl1pPr>
          </a:lstStyle>
          <a:p>
            <a:r>
              <a:rPr lang="en-US" dirty="0"/>
              <a:t>Click to add title</a:t>
            </a:r>
            <a:endParaRPr lang="sv-SE" dirty="0"/>
          </a:p>
        </p:txBody>
      </p:sp>
    </p:spTree>
    <p:extLst>
      <p:ext uri="{BB962C8B-B14F-4D97-AF65-F5344CB8AC3E}">
        <p14:creationId xmlns:p14="http://schemas.microsoft.com/office/powerpoint/2010/main" val="62159190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and three pictures">
    <p:spTree>
      <p:nvGrpSpPr>
        <p:cNvPr id="1" name=""/>
        <p:cNvGrpSpPr/>
        <p:nvPr/>
      </p:nvGrpSpPr>
      <p:grpSpPr>
        <a:xfrm>
          <a:off x="0" y="0"/>
          <a:ext cx="0" cy="0"/>
          <a:chOff x="0" y="0"/>
          <a:chExt cx="0" cy="0"/>
        </a:xfrm>
      </p:grpSpPr>
      <p:sp>
        <p:nvSpPr>
          <p:cNvPr id="3" name="Picture 3">
            <a:extLst>
              <a:ext uri="{FF2B5EF4-FFF2-40B4-BE49-F238E27FC236}">
                <a16:creationId xmlns:a16="http://schemas.microsoft.com/office/drawing/2014/main" id="{D8027362-33DB-383C-9D54-EFB5A8AFB1EC}"/>
              </a:ext>
            </a:extLst>
          </p:cNvPr>
          <p:cNvSpPr>
            <a:spLocks noGrp="1"/>
          </p:cNvSpPr>
          <p:nvPr>
            <p:ph type="pic" sz="quarter" idx="18"/>
          </p:nvPr>
        </p:nvSpPr>
        <p:spPr>
          <a:xfrm>
            <a:off x="6096000" y="3428995"/>
            <a:ext cx="6096000" cy="3429005"/>
          </a:xfrm>
          <a:prstGeom prst="rect">
            <a:avLst/>
          </a:prstGeom>
          <a:noFill/>
        </p:spPr>
        <p:txBody>
          <a:bodyPr tIns="900000" rIns="180000"/>
          <a:lstStyle>
            <a:lvl1pPr marL="0" indent="0" algn="ctr">
              <a:buNone/>
              <a:defRPr>
                <a:solidFill>
                  <a:schemeClr val="tx1"/>
                </a:solidFill>
              </a:defRPr>
            </a:lvl1pPr>
          </a:lstStyle>
          <a:p>
            <a:r>
              <a:rPr lang="en-US"/>
              <a:t>Click icon to add picture</a:t>
            </a:r>
            <a:endParaRPr lang="sv-SE" dirty="0"/>
          </a:p>
        </p:txBody>
      </p:sp>
      <p:sp>
        <p:nvSpPr>
          <p:cNvPr id="7" name="Picture 2">
            <a:extLst>
              <a:ext uri="{FF2B5EF4-FFF2-40B4-BE49-F238E27FC236}">
                <a16:creationId xmlns:a16="http://schemas.microsoft.com/office/drawing/2014/main" id="{FD6CC422-1582-2D3A-BEC8-CA65F80ED064}"/>
              </a:ext>
            </a:extLst>
          </p:cNvPr>
          <p:cNvSpPr>
            <a:spLocks noGrp="1"/>
          </p:cNvSpPr>
          <p:nvPr>
            <p:ph type="pic" sz="quarter" idx="21"/>
          </p:nvPr>
        </p:nvSpPr>
        <p:spPr>
          <a:xfrm>
            <a:off x="9141600" y="-8"/>
            <a:ext cx="3050400" cy="3429004"/>
          </a:xfrm>
          <a:prstGeom prst="rect">
            <a:avLst/>
          </a:prstGeom>
          <a:noFill/>
        </p:spPr>
        <p:txBody>
          <a:bodyPr tIns="900000"/>
          <a:lstStyle>
            <a:lvl1pPr marL="0" indent="0" algn="ctr">
              <a:buNone/>
              <a:defRPr>
                <a:solidFill>
                  <a:schemeClr val="tx1"/>
                </a:solidFill>
              </a:defRPr>
            </a:lvl1pPr>
          </a:lstStyle>
          <a:p>
            <a:r>
              <a:rPr lang="en-US"/>
              <a:t>Click icon to add picture</a:t>
            </a:r>
            <a:endParaRPr lang="sv-SE" dirty="0"/>
          </a:p>
        </p:txBody>
      </p:sp>
      <p:sp>
        <p:nvSpPr>
          <p:cNvPr id="8" name="Picture 1">
            <a:extLst>
              <a:ext uri="{FF2B5EF4-FFF2-40B4-BE49-F238E27FC236}">
                <a16:creationId xmlns:a16="http://schemas.microsoft.com/office/drawing/2014/main" id="{F2048E00-C182-9270-C6D3-06B54B225072}"/>
              </a:ext>
            </a:extLst>
          </p:cNvPr>
          <p:cNvSpPr>
            <a:spLocks noGrp="1"/>
          </p:cNvSpPr>
          <p:nvPr>
            <p:ph type="pic" sz="quarter" idx="20"/>
          </p:nvPr>
        </p:nvSpPr>
        <p:spPr>
          <a:xfrm>
            <a:off x="6096000" y="-8"/>
            <a:ext cx="3045600" cy="3429004"/>
          </a:xfrm>
          <a:prstGeom prst="rect">
            <a:avLst/>
          </a:prstGeom>
          <a:noFill/>
        </p:spPr>
        <p:txBody>
          <a:bodyPr tIns="900000"/>
          <a:lstStyle>
            <a:lvl1pPr marL="0" indent="0" algn="ctr">
              <a:buNone/>
              <a:defRPr/>
            </a:lvl1pPr>
          </a:lstStyle>
          <a:p>
            <a:r>
              <a:rPr lang="en-US"/>
              <a:t>Click icon to add picture</a:t>
            </a:r>
            <a:endParaRPr lang="sv-SE" dirty="0"/>
          </a:p>
        </p:txBody>
      </p:sp>
      <p:sp>
        <p:nvSpPr>
          <p:cNvPr id="6" name="Footer">
            <a:extLst>
              <a:ext uri="{FF2B5EF4-FFF2-40B4-BE49-F238E27FC236}">
                <a16:creationId xmlns:a16="http://schemas.microsoft.com/office/drawing/2014/main" id="{8B3ED04F-1317-5C76-E3CB-9F2F6597D95C}"/>
              </a:ext>
            </a:extLst>
          </p:cNvPr>
          <p:cNvSpPr>
            <a:spLocks noGrp="1"/>
          </p:cNvSpPr>
          <p:nvPr>
            <p:ph type="ftr" sz="quarter" idx="35"/>
          </p:nvPr>
        </p:nvSpPr>
        <p:spPr>
          <a:xfrm>
            <a:off x="1055688" y="6200774"/>
            <a:ext cx="4071873" cy="288926"/>
          </a:xfrm>
        </p:spPr>
        <p:txBody>
          <a:bodyPr/>
          <a:lstStyle/>
          <a:p>
            <a:endParaRPr lang="sv-SE" dirty="0"/>
          </a:p>
        </p:txBody>
      </p:sp>
      <p:sp>
        <p:nvSpPr>
          <p:cNvPr id="2" name="Text">
            <a:extLst>
              <a:ext uri="{FF2B5EF4-FFF2-40B4-BE49-F238E27FC236}">
                <a16:creationId xmlns:a16="http://schemas.microsoft.com/office/drawing/2014/main" id="{ACB598A3-200B-85F0-89B2-3D7A2581DD77}"/>
              </a:ext>
            </a:extLst>
          </p:cNvPr>
          <p:cNvSpPr>
            <a:spLocks noGrp="1"/>
          </p:cNvSpPr>
          <p:nvPr>
            <p:ph type="body" sz="quarter" idx="40" hasCustomPrompt="1"/>
          </p:nvPr>
        </p:nvSpPr>
        <p:spPr>
          <a:xfrm>
            <a:off x="1055688" y="2731325"/>
            <a:ext cx="4074453" cy="3469449"/>
          </a:xfrm>
        </p:spPr>
        <p:txBody>
          <a:bodyPr/>
          <a:lstStyle/>
          <a:p>
            <a:pPr lvl="0"/>
            <a:r>
              <a:rPr lang="en-US" dirty="0"/>
              <a:t>Click to add text</a:t>
            </a:r>
            <a:endParaRPr lang="sv-SE" dirty="0"/>
          </a:p>
        </p:txBody>
      </p:sp>
      <p:sp>
        <p:nvSpPr>
          <p:cNvPr id="5" name="Title 4">
            <a:extLst>
              <a:ext uri="{FF2B5EF4-FFF2-40B4-BE49-F238E27FC236}">
                <a16:creationId xmlns:a16="http://schemas.microsoft.com/office/drawing/2014/main" id="{C55ECB24-0F8B-77DD-C72B-3C698B20E28A}"/>
              </a:ext>
            </a:extLst>
          </p:cNvPr>
          <p:cNvSpPr>
            <a:spLocks noGrp="1"/>
          </p:cNvSpPr>
          <p:nvPr>
            <p:ph type="title" hasCustomPrompt="1"/>
          </p:nvPr>
        </p:nvSpPr>
        <p:spPr>
          <a:xfrm>
            <a:off x="1053108" y="1472541"/>
            <a:ext cx="4074453" cy="1021278"/>
          </a:xfrm>
        </p:spPr>
        <p:txBody>
          <a:bodyPr anchor="b" anchorCtr="0"/>
          <a:lstStyle/>
          <a:p>
            <a:r>
              <a:rPr lang="en-US" dirty="0"/>
              <a:t>Click to add title</a:t>
            </a:r>
            <a:endParaRPr lang="sv-SE" dirty="0"/>
          </a:p>
        </p:txBody>
      </p:sp>
    </p:spTree>
    <p:extLst>
      <p:ext uri="{BB962C8B-B14F-4D97-AF65-F5344CB8AC3E}">
        <p14:creationId xmlns:p14="http://schemas.microsoft.com/office/powerpoint/2010/main" val="1657648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pictures and one column">
    <p:spTree>
      <p:nvGrpSpPr>
        <p:cNvPr id="1" name=""/>
        <p:cNvGrpSpPr/>
        <p:nvPr/>
      </p:nvGrpSpPr>
      <p:grpSpPr>
        <a:xfrm>
          <a:off x="0" y="0"/>
          <a:ext cx="0" cy="0"/>
          <a:chOff x="0" y="0"/>
          <a:chExt cx="0" cy="0"/>
        </a:xfrm>
      </p:grpSpPr>
      <p:sp>
        <p:nvSpPr>
          <p:cNvPr id="3" name="Picture 3">
            <a:extLst>
              <a:ext uri="{FF2B5EF4-FFF2-40B4-BE49-F238E27FC236}">
                <a16:creationId xmlns:a16="http://schemas.microsoft.com/office/drawing/2014/main" id="{0C5C3429-6000-9229-68CA-14845CBA2E48}"/>
              </a:ext>
            </a:extLst>
          </p:cNvPr>
          <p:cNvSpPr>
            <a:spLocks noGrp="1"/>
          </p:cNvSpPr>
          <p:nvPr>
            <p:ph type="pic" sz="quarter" idx="18"/>
          </p:nvPr>
        </p:nvSpPr>
        <p:spPr>
          <a:xfrm>
            <a:off x="0" y="3428995"/>
            <a:ext cx="6096000" cy="3429005"/>
          </a:xfrm>
          <a:prstGeom prst="rect">
            <a:avLst/>
          </a:prstGeom>
          <a:noFill/>
        </p:spPr>
        <p:txBody>
          <a:bodyPr tIns="900000" rIns="180000"/>
          <a:lstStyle>
            <a:lvl1pPr marL="0" indent="0" algn="ctr">
              <a:buNone/>
              <a:defRPr>
                <a:solidFill>
                  <a:schemeClr val="tx1"/>
                </a:solidFill>
              </a:defRPr>
            </a:lvl1pPr>
          </a:lstStyle>
          <a:p>
            <a:r>
              <a:rPr lang="en-US"/>
              <a:t>Click icon to add picture</a:t>
            </a:r>
            <a:endParaRPr lang="sv-SE" dirty="0"/>
          </a:p>
        </p:txBody>
      </p:sp>
      <p:sp>
        <p:nvSpPr>
          <p:cNvPr id="7" name="Picture 2">
            <a:extLst>
              <a:ext uri="{FF2B5EF4-FFF2-40B4-BE49-F238E27FC236}">
                <a16:creationId xmlns:a16="http://schemas.microsoft.com/office/drawing/2014/main" id="{0A8DCDFA-04CD-C03F-AC93-AA50F5AE04B4}"/>
              </a:ext>
            </a:extLst>
          </p:cNvPr>
          <p:cNvSpPr>
            <a:spLocks noGrp="1"/>
          </p:cNvSpPr>
          <p:nvPr>
            <p:ph type="pic" sz="quarter" idx="21"/>
          </p:nvPr>
        </p:nvSpPr>
        <p:spPr>
          <a:xfrm>
            <a:off x="3045600" y="-8"/>
            <a:ext cx="3050400" cy="3429004"/>
          </a:xfrm>
          <a:prstGeom prst="rect">
            <a:avLst/>
          </a:prstGeom>
          <a:noFill/>
        </p:spPr>
        <p:txBody>
          <a:bodyPr tIns="900000"/>
          <a:lstStyle>
            <a:lvl1pPr marL="0" indent="0" algn="ctr">
              <a:buNone/>
              <a:defRPr>
                <a:solidFill>
                  <a:schemeClr val="tx1"/>
                </a:solidFill>
              </a:defRPr>
            </a:lvl1pPr>
          </a:lstStyle>
          <a:p>
            <a:r>
              <a:rPr lang="en-US"/>
              <a:t>Click icon to add picture</a:t>
            </a:r>
            <a:endParaRPr lang="sv-SE" dirty="0"/>
          </a:p>
        </p:txBody>
      </p:sp>
      <p:sp>
        <p:nvSpPr>
          <p:cNvPr id="8" name="Picture 1">
            <a:extLst>
              <a:ext uri="{FF2B5EF4-FFF2-40B4-BE49-F238E27FC236}">
                <a16:creationId xmlns:a16="http://schemas.microsoft.com/office/drawing/2014/main" id="{D135AD45-08A7-5BA0-BD13-F0D6530ACE02}"/>
              </a:ext>
            </a:extLst>
          </p:cNvPr>
          <p:cNvSpPr>
            <a:spLocks noGrp="1"/>
          </p:cNvSpPr>
          <p:nvPr>
            <p:ph type="pic" sz="quarter" idx="20"/>
          </p:nvPr>
        </p:nvSpPr>
        <p:spPr>
          <a:xfrm>
            <a:off x="-4800" y="-8"/>
            <a:ext cx="3050400" cy="3429004"/>
          </a:xfrm>
          <a:prstGeom prst="rect">
            <a:avLst/>
          </a:prstGeom>
          <a:noFill/>
        </p:spPr>
        <p:txBody>
          <a:bodyPr tIns="900000"/>
          <a:lstStyle>
            <a:lvl1pPr marL="0" indent="0" algn="ctr">
              <a:buNone/>
              <a:defRPr/>
            </a:lvl1pPr>
          </a:lstStyle>
          <a:p>
            <a:r>
              <a:rPr lang="en-US"/>
              <a:t>Click icon to add picture</a:t>
            </a:r>
            <a:endParaRPr lang="sv-SE" dirty="0"/>
          </a:p>
        </p:txBody>
      </p:sp>
      <p:sp>
        <p:nvSpPr>
          <p:cNvPr id="6" name="Footer">
            <a:extLst>
              <a:ext uri="{FF2B5EF4-FFF2-40B4-BE49-F238E27FC236}">
                <a16:creationId xmlns:a16="http://schemas.microsoft.com/office/drawing/2014/main" id="{8B3ED04F-1317-5C76-E3CB-9F2F6597D95C}"/>
              </a:ext>
            </a:extLst>
          </p:cNvPr>
          <p:cNvSpPr>
            <a:spLocks noGrp="1"/>
          </p:cNvSpPr>
          <p:nvPr>
            <p:ph type="ftr" sz="quarter" idx="35"/>
          </p:nvPr>
        </p:nvSpPr>
        <p:spPr>
          <a:xfrm>
            <a:off x="7061861" y="6200774"/>
            <a:ext cx="4074452" cy="288926"/>
          </a:xfrm>
        </p:spPr>
        <p:txBody>
          <a:bodyPr/>
          <a:lstStyle/>
          <a:p>
            <a:endParaRPr lang="sv-SE" dirty="0"/>
          </a:p>
        </p:txBody>
      </p:sp>
      <p:sp>
        <p:nvSpPr>
          <p:cNvPr id="2" name="Text">
            <a:extLst>
              <a:ext uri="{FF2B5EF4-FFF2-40B4-BE49-F238E27FC236}">
                <a16:creationId xmlns:a16="http://schemas.microsoft.com/office/drawing/2014/main" id="{ACB598A3-200B-85F0-89B2-3D7A2581DD77}"/>
              </a:ext>
            </a:extLst>
          </p:cNvPr>
          <p:cNvSpPr>
            <a:spLocks noGrp="1"/>
          </p:cNvSpPr>
          <p:nvPr>
            <p:ph type="body" sz="quarter" idx="40" hasCustomPrompt="1"/>
          </p:nvPr>
        </p:nvSpPr>
        <p:spPr>
          <a:xfrm>
            <a:off x="7067611" y="2731325"/>
            <a:ext cx="4068794" cy="3469449"/>
          </a:xfrm>
        </p:spPr>
        <p:txBody>
          <a:bodyPr/>
          <a:lstStyle/>
          <a:p>
            <a:pPr lvl="0"/>
            <a:r>
              <a:rPr lang="en-US" dirty="0"/>
              <a:t>Click to add text</a:t>
            </a:r>
            <a:endParaRPr lang="sv-SE" dirty="0"/>
          </a:p>
        </p:txBody>
      </p:sp>
      <p:sp>
        <p:nvSpPr>
          <p:cNvPr id="5" name="Title 4">
            <a:extLst>
              <a:ext uri="{FF2B5EF4-FFF2-40B4-BE49-F238E27FC236}">
                <a16:creationId xmlns:a16="http://schemas.microsoft.com/office/drawing/2014/main" id="{C55ECB24-0F8B-77DD-C72B-3C698B20E28A}"/>
              </a:ext>
            </a:extLst>
          </p:cNvPr>
          <p:cNvSpPr>
            <a:spLocks noGrp="1"/>
          </p:cNvSpPr>
          <p:nvPr>
            <p:ph type="title" hasCustomPrompt="1"/>
          </p:nvPr>
        </p:nvSpPr>
        <p:spPr>
          <a:xfrm>
            <a:off x="7067520" y="1472541"/>
            <a:ext cx="4068794" cy="1021278"/>
          </a:xfrm>
        </p:spPr>
        <p:txBody>
          <a:bodyPr anchor="b" anchorCtr="0"/>
          <a:lstStyle/>
          <a:p>
            <a:r>
              <a:rPr lang="en-US" dirty="0"/>
              <a:t>Click to add title</a:t>
            </a:r>
            <a:endParaRPr lang="sv-SE" dirty="0"/>
          </a:p>
        </p:txBody>
      </p:sp>
    </p:spTree>
    <p:extLst>
      <p:ext uri="{BB962C8B-B14F-4D97-AF65-F5344CB8AC3E}">
        <p14:creationId xmlns:p14="http://schemas.microsoft.com/office/powerpoint/2010/main" val="3781585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ger text">
    <p:bg>
      <p:bgRef idx="1001">
        <a:schemeClr val="bg1"/>
      </p:bgRef>
    </p:bg>
    <p:spTree>
      <p:nvGrpSpPr>
        <p:cNvPr id="1" name=""/>
        <p:cNvGrpSpPr/>
        <p:nvPr/>
      </p:nvGrpSpPr>
      <p:grpSpPr>
        <a:xfrm>
          <a:off x="0" y="0"/>
          <a:ext cx="0" cy="0"/>
          <a:chOff x="0" y="0"/>
          <a:chExt cx="0" cy="0"/>
        </a:xfrm>
      </p:grpSpPr>
      <p:sp>
        <p:nvSpPr>
          <p:cNvPr id="4" name="Footer ">
            <a:extLst>
              <a:ext uri="{FF2B5EF4-FFF2-40B4-BE49-F238E27FC236}">
                <a16:creationId xmlns:a16="http://schemas.microsoft.com/office/drawing/2014/main" id="{A88ADC1C-A8B7-09BE-1A55-B262FAECBC61}"/>
              </a:ext>
            </a:extLst>
          </p:cNvPr>
          <p:cNvSpPr>
            <a:spLocks noGrp="1"/>
          </p:cNvSpPr>
          <p:nvPr>
            <p:ph type="ftr" sz="quarter" idx="11"/>
          </p:nvPr>
        </p:nvSpPr>
        <p:spPr/>
        <p:txBody>
          <a:bodyPr/>
          <a:lstStyle>
            <a:lvl1pPr algn="l">
              <a:defRPr/>
            </a:lvl1pPr>
          </a:lstStyle>
          <a:p>
            <a:endParaRPr lang="sv-SE" dirty="0"/>
          </a:p>
        </p:txBody>
      </p:sp>
      <p:sp>
        <p:nvSpPr>
          <p:cNvPr id="7" name="Text Placeholder 1">
            <a:extLst>
              <a:ext uri="{FF2B5EF4-FFF2-40B4-BE49-F238E27FC236}">
                <a16:creationId xmlns:a16="http://schemas.microsoft.com/office/drawing/2014/main" id="{168F41FC-FDAC-2D37-04DA-69AA19063B98}"/>
              </a:ext>
            </a:extLst>
          </p:cNvPr>
          <p:cNvSpPr>
            <a:spLocks noGrp="1"/>
          </p:cNvSpPr>
          <p:nvPr>
            <p:ph type="body" sz="quarter" idx="40" hasCustomPrompt="1"/>
          </p:nvPr>
        </p:nvSpPr>
        <p:spPr>
          <a:xfrm>
            <a:off x="1055688" y="4688958"/>
            <a:ext cx="10080624" cy="787168"/>
          </a:xfrm>
        </p:spPr>
        <p:txBody>
          <a:bodyPr/>
          <a:lstStyle>
            <a:lvl1pPr marL="0" indent="0" algn="l">
              <a:buNone/>
              <a:defRPr/>
            </a:lvl1pPr>
          </a:lstStyle>
          <a:p>
            <a:r>
              <a:rPr lang="sv-SE" dirty="0" err="1"/>
              <a:t>Click</a:t>
            </a:r>
            <a:r>
              <a:rPr lang="sv-SE" dirty="0"/>
              <a:t> to </a:t>
            </a:r>
            <a:r>
              <a:rPr lang="sv-SE" dirty="0" err="1"/>
              <a:t>add</a:t>
            </a:r>
            <a:r>
              <a:rPr lang="sv-SE" dirty="0"/>
              <a:t> text</a:t>
            </a:r>
          </a:p>
        </p:txBody>
      </p:sp>
      <p:sp>
        <p:nvSpPr>
          <p:cNvPr id="8" name="Title 4">
            <a:extLst>
              <a:ext uri="{FF2B5EF4-FFF2-40B4-BE49-F238E27FC236}">
                <a16:creationId xmlns:a16="http://schemas.microsoft.com/office/drawing/2014/main" id="{E89A5629-85C0-0085-E7E8-A3A49119D58F}"/>
              </a:ext>
            </a:extLst>
          </p:cNvPr>
          <p:cNvSpPr>
            <a:spLocks noGrp="1"/>
          </p:cNvSpPr>
          <p:nvPr>
            <p:ph type="title" hasCustomPrompt="1"/>
          </p:nvPr>
        </p:nvSpPr>
        <p:spPr>
          <a:xfrm>
            <a:off x="1055688" y="1916113"/>
            <a:ext cx="10080627" cy="2449649"/>
          </a:xfrm>
        </p:spPr>
        <p:txBody>
          <a:bodyPr anchor="ctr" anchorCtr="0">
            <a:noAutofit/>
          </a:bodyPr>
          <a:lstStyle>
            <a:lvl1pPr marL="0" marR="0" indent="0" algn="l" defTabSz="914309" rtl="0" eaLnBrk="1" fontAlgn="auto" latinLnBrk="0" hangingPunct="1">
              <a:lnSpc>
                <a:spcPct val="90000"/>
              </a:lnSpc>
              <a:spcBef>
                <a:spcPct val="0"/>
              </a:spcBef>
              <a:spcAft>
                <a:spcPts val="0"/>
              </a:spcAft>
              <a:buClrTx/>
              <a:buSzTx/>
              <a:buFontTx/>
              <a:buNone/>
              <a:tabLst/>
              <a:defRPr sz="9000"/>
            </a:lvl1pPr>
          </a:lstStyle>
          <a:p>
            <a:r>
              <a:rPr lang="en-US" dirty="0"/>
              <a:t>Click to add bigger text</a:t>
            </a:r>
            <a:endParaRPr lang="sv-SE" dirty="0"/>
          </a:p>
        </p:txBody>
      </p:sp>
    </p:spTree>
    <p:extLst>
      <p:ext uri="{BB962C8B-B14F-4D97-AF65-F5344CB8AC3E}">
        <p14:creationId xmlns:p14="http://schemas.microsoft.com/office/powerpoint/2010/main" val="8068080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ger text_purple">
    <p:bg>
      <p:bgRef idx="1001">
        <a:schemeClr val="bg1"/>
      </p:bgRef>
    </p:bg>
    <p:spTree>
      <p:nvGrpSpPr>
        <p:cNvPr id="1" name=""/>
        <p:cNvGrpSpPr/>
        <p:nvPr/>
      </p:nvGrpSpPr>
      <p:grpSpPr>
        <a:xfrm>
          <a:off x="0" y="0"/>
          <a:ext cx="0" cy="0"/>
          <a:chOff x="0" y="0"/>
          <a:chExt cx="0" cy="0"/>
        </a:xfrm>
      </p:grpSpPr>
      <p:sp>
        <p:nvSpPr>
          <p:cNvPr id="4" name="Footer ">
            <a:extLst>
              <a:ext uri="{FF2B5EF4-FFF2-40B4-BE49-F238E27FC236}">
                <a16:creationId xmlns:a16="http://schemas.microsoft.com/office/drawing/2014/main" id="{A88ADC1C-A8B7-09BE-1A55-B262FAECBC61}"/>
              </a:ext>
            </a:extLst>
          </p:cNvPr>
          <p:cNvSpPr>
            <a:spLocks noGrp="1"/>
          </p:cNvSpPr>
          <p:nvPr>
            <p:ph type="ftr" sz="quarter" idx="11"/>
          </p:nvPr>
        </p:nvSpPr>
        <p:spPr/>
        <p:txBody>
          <a:bodyPr/>
          <a:lstStyle>
            <a:lvl1pPr algn="l">
              <a:defRPr/>
            </a:lvl1pPr>
          </a:lstStyle>
          <a:p>
            <a:endParaRPr lang="sv-SE" dirty="0"/>
          </a:p>
        </p:txBody>
      </p:sp>
      <p:sp>
        <p:nvSpPr>
          <p:cNvPr id="3" name="Text Placeholder 1">
            <a:extLst>
              <a:ext uri="{FF2B5EF4-FFF2-40B4-BE49-F238E27FC236}">
                <a16:creationId xmlns:a16="http://schemas.microsoft.com/office/drawing/2014/main" id="{03F0E8B5-A7C6-FC59-AD74-1C33CE8A5354}"/>
              </a:ext>
            </a:extLst>
          </p:cNvPr>
          <p:cNvSpPr>
            <a:spLocks noGrp="1"/>
          </p:cNvSpPr>
          <p:nvPr>
            <p:ph type="body" sz="quarter" idx="40" hasCustomPrompt="1"/>
          </p:nvPr>
        </p:nvSpPr>
        <p:spPr>
          <a:xfrm>
            <a:off x="1055688" y="4688958"/>
            <a:ext cx="10080624" cy="787168"/>
          </a:xfrm>
        </p:spPr>
        <p:txBody>
          <a:bodyPr/>
          <a:lstStyle>
            <a:lvl1pPr marL="0" indent="0" algn="l">
              <a:buNone/>
              <a:defRPr/>
            </a:lvl1pPr>
          </a:lstStyle>
          <a:p>
            <a:r>
              <a:rPr lang="sv-SE" dirty="0" err="1"/>
              <a:t>Click</a:t>
            </a:r>
            <a:r>
              <a:rPr lang="sv-SE" dirty="0"/>
              <a:t> to </a:t>
            </a:r>
            <a:r>
              <a:rPr lang="sv-SE" dirty="0" err="1"/>
              <a:t>add</a:t>
            </a:r>
            <a:r>
              <a:rPr lang="sv-SE" dirty="0"/>
              <a:t> text</a:t>
            </a:r>
          </a:p>
        </p:txBody>
      </p:sp>
      <p:sp>
        <p:nvSpPr>
          <p:cNvPr id="6" name="Title 4">
            <a:extLst>
              <a:ext uri="{FF2B5EF4-FFF2-40B4-BE49-F238E27FC236}">
                <a16:creationId xmlns:a16="http://schemas.microsoft.com/office/drawing/2014/main" id="{E0403868-90E4-5D04-2D0A-CBC4EADD22A0}"/>
              </a:ext>
            </a:extLst>
          </p:cNvPr>
          <p:cNvSpPr>
            <a:spLocks noGrp="1"/>
          </p:cNvSpPr>
          <p:nvPr>
            <p:ph type="title" hasCustomPrompt="1"/>
          </p:nvPr>
        </p:nvSpPr>
        <p:spPr>
          <a:xfrm>
            <a:off x="1055688" y="1916113"/>
            <a:ext cx="10080627" cy="2449649"/>
          </a:xfrm>
        </p:spPr>
        <p:txBody>
          <a:bodyPr anchor="ctr" anchorCtr="0">
            <a:noAutofit/>
          </a:bodyPr>
          <a:lstStyle>
            <a:lvl1pPr marL="0" marR="0" indent="0" algn="l" defTabSz="914309" rtl="0" eaLnBrk="1" fontAlgn="auto" latinLnBrk="0" hangingPunct="1">
              <a:lnSpc>
                <a:spcPct val="90000"/>
              </a:lnSpc>
              <a:spcBef>
                <a:spcPct val="0"/>
              </a:spcBef>
              <a:spcAft>
                <a:spcPts val="0"/>
              </a:spcAft>
              <a:buClrTx/>
              <a:buSzTx/>
              <a:buFontTx/>
              <a:buNone/>
              <a:tabLst/>
              <a:defRPr sz="9000">
                <a:solidFill>
                  <a:schemeClr val="tx2"/>
                </a:solidFill>
              </a:defRPr>
            </a:lvl1pPr>
          </a:lstStyle>
          <a:p>
            <a:r>
              <a:rPr lang="en-US" dirty="0"/>
              <a:t>Click to add bigger text</a:t>
            </a:r>
            <a:endParaRPr lang="sv-SE" dirty="0"/>
          </a:p>
        </p:txBody>
      </p:sp>
    </p:spTree>
    <p:extLst>
      <p:ext uri="{BB962C8B-B14F-4D97-AF65-F5344CB8AC3E}">
        <p14:creationId xmlns:p14="http://schemas.microsoft.com/office/powerpoint/2010/main" val="171999683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ger text centered">
    <p:bg>
      <p:bgRef idx="1001">
        <a:schemeClr val="bg1"/>
      </p:bgRef>
    </p:bg>
    <p:spTree>
      <p:nvGrpSpPr>
        <p:cNvPr id="1" name=""/>
        <p:cNvGrpSpPr/>
        <p:nvPr/>
      </p:nvGrpSpPr>
      <p:grpSpPr>
        <a:xfrm>
          <a:off x="0" y="0"/>
          <a:ext cx="0" cy="0"/>
          <a:chOff x="0" y="0"/>
          <a:chExt cx="0" cy="0"/>
        </a:xfrm>
      </p:grpSpPr>
      <p:sp>
        <p:nvSpPr>
          <p:cNvPr id="4" name="Footer ">
            <a:extLst>
              <a:ext uri="{FF2B5EF4-FFF2-40B4-BE49-F238E27FC236}">
                <a16:creationId xmlns:a16="http://schemas.microsoft.com/office/drawing/2014/main" id="{A88ADC1C-A8B7-09BE-1A55-B262FAECBC61}"/>
              </a:ext>
            </a:extLst>
          </p:cNvPr>
          <p:cNvSpPr>
            <a:spLocks noGrp="1"/>
          </p:cNvSpPr>
          <p:nvPr>
            <p:ph type="ftr" sz="quarter" idx="11"/>
          </p:nvPr>
        </p:nvSpPr>
        <p:spPr/>
        <p:txBody>
          <a:bodyPr/>
          <a:lstStyle>
            <a:lvl1pPr algn="ctr">
              <a:defRPr/>
            </a:lvl1pPr>
          </a:lstStyle>
          <a:p>
            <a:endParaRPr lang="sv-SE" dirty="0"/>
          </a:p>
        </p:txBody>
      </p:sp>
      <p:sp>
        <p:nvSpPr>
          <p:cNvPr id="2" name="Text Placeholder 1">
            <a:extLst>
              <a:ext uri="{FF2B5EF4-FFF2-40B4-BE49-F238E27FC236}">
                <a16:creationId xmlns:a16="http://schemas.microsoft.com/office/drawing/2014/main" id="{68BE836C-C919-5B3C-2AB7-A430F3EC252C}"/>
              </a:ext>
            </a:extLst>
          </p:cNvPr>
          <p:cNvSpPr>
            <a:spLocks noGrp="1"/>
          </p:cNvSpPr>
          <p:nvPr>
            <p:ph type="body" sz="quarter" idx="40" hasCustomPrompt="1"/>
          </p:nvPr>
        </p:nvSpPr>
        <p:spPr>
          <a:xfrm>
            <a:off x="1055688" y="4688958"/>
            <a:ext cx="10080624" cy="787168"/>
          </a:xfrm>
        </p:spPr>
        <p:txBody>
          <a:bodyPr/>
          <a:lstStyle>
            <a:lvl1pPr marL="0" indent="0" algn="ctr">
              <a:buNone/>
              <a:defRPr/>
            </a:lvl1pPr>
          </a:lstStyle>
          <a:p>
            <a:r>
              <a:rPr lang="sv-SE" dirty="0" err="1"/>
              <a:t>Click</a:t>
            </a:r>
            <a:r>
              <a:rPr lang="sv-SE" dirty="0"/>
              <a:t> to </a:t>
            </a:r>
            <a:r>
              <a:rPr lang="sv-SE" dirty="0" err="1"/>
              <a:t>add</a:t>
            </a:r>
            <a:r>
              <a:rPr lang="sv-SE" dirty="0"/>
              <a:t> text</a:t>
            </a:r>
          </a:p>
        </p:txBody>
      </p:sp>
      <p:sp>
        <p:nvSpPr>
          <p:cNvPr id="5" name="Title 4">
            <a:extLst>
              <a:ext uri="{FF2B5EF4-FFF2-40B4-BE49-F238E27FC236}">
                <a16:creationId xmlns:a16="http://schemas.microsoft.com/office/drawing/2014/main" id="{D706ED9C-CA25-25BA-8501-2A2384C37B4E}"/>
              </a:ext>
            </a:extLst>
          </p:cNvPr>
          <p:cNvSpPr>
            <a:spLocks noGrp="1"/>
          </p:cNvSpPr>
          <p:nvPr>
            <p:ph type="title" hasCustomPrompt="1"/>
          </p:nvPr>
        </p:nvSpPr>
        <p:spPr>
          <a:xfrm>
            <a:off x="1055688" y="1916113"/>
            <a:ext cx="10080627" cy="2449649"/>
          </a:xfrm>
        </p:spPr>
        <p:txBody>
          <a:bodyPr anchor="ctr" anchorCtr="0">
            <a:noAutofit/>
          </a:bodyPr>
          <a:lstStyle>
            <a:lvl1pPr marL="0" marR="0" indent="0" algn="ctr" defTabSz="914309" rtl="0" eaLnBrk="1" fontAlgn="auto" latinLnBrk="0" hangingPunct="1">
              <a:lnSpc>
                <a:spcPct val="90000"/>
              </a:lnSpc>
              <a:spcBef>
                <a:spcPct val="0"/>
              </a:spcBef>
              <a:spcAft>
                <a:spcPts val="0"/>
              </a:spcAft>
              <a:buClrTx/>
              <a:buSzTx/>
              <a:buFontTx/>
              <a:buNone/>
              <a:tabLst/>
              <a:defRPr sz="9000"/>
            </a:lvl1pPr>
          </a:lstStyle>
          <a:p>
            <a:r>
              <a:rPr lang="en-US" dirty="0"/>
              <a:t>Click to add bigger text</a:t>
            </a:r>
            <a:endParaRPr lang="sv-SE" dirty="0"/>
          </a:p>
        </p:txBody>
      </p:sp>
    </p:spTree>
    <p:extLst>
      <p:ext uri="{BB962C8B-B14F-4D97-AF65-F5344CB8AC3E}">
        <p14:creationId xmlns:p14="http://schemas.microsoft.com/office/powerpoint/2010/main" val="396092942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ger text centered_purple">
    <p:bg>
      <p:bgRef idx="1001">
        <a:schemeClr val="bg1"/>
      </p:bgRef>
    </p:bg>
    <p:spTree>
      <p:nvGrpSpPr>
        <p:cNvPr id="1" name=""/>
        <p:cNvGrpSpPr/>
        <p:nvPr/>
      </p:nvGrpSpPr>
      <p:grpSpPr>
        <a:xfrm>
          <a:off x="0" y="0"/>
          <a:ext cx="0" cy="0"/>
          <a:chOff x="0" y="0"/>
          <a:chExt cx="0" cy="0"/>
        </a:xfrm>
      </p:grpSpPr>
      <p:sp>
        <p:nvSpPr>
          <p:cNvPr id="4" name="Footer ">
            <a:extLst>
              <a:ext uri="{FF2B5EF4-FFF2-40B4-BE49-F238E27FC236}">
                <a16:creationId xmlns:a16="http://schemas.microsoft.com/office/drawing/2014/main" id="{A88ADC1C-A8B7-09BE-1A55-B262FAECBC61}"/>
              </a:ext>
            </a:extLst>
          </p:cNvPr>
          <p:cNvSpPr>
            <a:spLocks noGrp="1"/>
          </p:cNvSpPr>
          <p:nvPr>
            <p:ph type="ftr" sz="quarter" idx="11"/>
          </p:nvPr>
        </p:nvSpPr>
        <p:spPr/>
        <p:txBody>
          <a:bodyPr/>
          <a:lstStyle>
            <a:lvl1pPr algn="ctr">
              <a:defRPr/>
            </a:lvl1pPr>
          </a:lstStyle>
          <a:p>
            <a:endParaRPr lang="sv-SE" dirty="0"/>
          </a:p>
        </p:txBody>
      </p:sp>
      <p:sp>
        <p:nvSpPr>
          <p:cNvPr id="3" name="Text Placeholder 1">
            <a:extLst>
              <a:ext uri="{FF2B5EF4-FFF2-40B4-BE49-F238E27FC236}">
                <a16:creationId xmlns:a16="http://schemas.microsoft.com/office/drawing/2014/main" id="{AE544898-3CB7-FD11-2D30-BC8D736EFB13}"/>
              </a:ext>
            </a:extLst>
          </p:cNvPr>
          <p:cNvSpPr>
            <a:spLocks noGrp="1"/>
          </p:cNvSpPr>
          <p:nvPr>
            <p:ph type="body" sz="quarter" idx="40" hasCustomPrompt="1"/>
          </p:nvPr>
        </p:nvSpPr>
        <p:spPr>
          <a:xfrm>
            <a:off x="1055688" y="4688958"/>
            <a:ext cx="10080624" cy="787168"/>
          </a:xfrm>
        </p:spPr>
        <p:txBody>
          <a:bodyPr/>
          <a:lstStyle>
            <a:lvl1pPr marL="0" indent="0" algn="ctr">
              <a:buNone/>
              <a:defRPr/>
            </a:lvl1pPr>
          </a:lstStyle>
          <a:p>
            <a:r>
              <a:rPr lang="sv-SE" dirty="0" err="1"/>
              <a:t>Click</a:t>
            </a:r>
            <a:r>
              <a:rPr lang="sv-SE" dirty="0"/>
              <a:t> to </a:t>
            </a:r>
            <a:r>
              <a:rPr lang="sv-SE" dirty="0" err="1"/>
              <a:t>add</a:t>
            </a:r>
            <a:r>
              <a:rPr lang="sv-SE" dirty="0"/>
              <a:t> text</a:t>
            </a:r>
          </a:p>
        </p:txBody>
      </p:sp>
      <p:sp>
        <p:nvSpPr>
          <p:cNvPr id="6" name="Title 4">
            <a:extLst>
              <a:ext uri="{FF2B5EF4-FFF2-40B4-BE49-F238E27FC236}">
                <a16:creationId xmlns:a16="http://schemas.microsoft.com/office/drawing/2014/main" id="{6E3E8BED-B714-3620-4938-D1068DA60E94}"/>
              </a:ext>
            </a:extLst>
          </p:cNvPr>
          <p:cNvSpPr>
            <a:spLocks noGrp="1"/>
          </p:cNvSpPr>
          <p:nvPr>
            <p:ph type="title" hasCustomPrompt="1"/>
          </p:nvPr>
        </p:nvSpPr>
        <p:spPr>
          <a:xfrm>
            <a:off x="1055688" y="1916113"/>
            <a:ext cx="10080627" cy="2449649"/>
          </a:xfrm>
        </p:spPr>
        <p:txBody>
          <a:bodyPr anchor="ctr" anchorCtr="0">
            <a:noAutofit/>
          </a:bodyPr>
          <a:lstStyle>
            <a:lvl1pPr marL="0" marR="0" indent="0" algn="ctr" defTabSz="914309" rtl="0" eaLnBrk="1" fontAlgn="auto" latinLnBrk="0" hangingPunct="1">
              <a:lnSpc>
                <a:spcPct val="90000"/>
              </a:lnSpc>
              <a:spcBef>
                <a:spcPct val="0"/>
              </a:spcBef>
              <a:spcAft>
                <a:spcPts val="0"/>
              </a:spcAft>
              <a:buClrTx/>
              <a:buSzTx/>
              <a:buFontTx/>
              <a:buNone/>
              <a:tabLst/>
              <a:defRPr sz="9000">
                <a:solidFill>
                  <a:schemeClr val="tx2"/>
                </a:solidFill>
              </a:defRPr>
            </a:lvl1pPr>
          </a:lstStyle>
          <a:p>
            <a:r>
              <a:rPr lang="en-US" dirty="0"/>
              <a:t>Click to add bigger text</a:t>
            </a:r>
            <a:endParaRPr lang="sv-SE" dirty="0"/>
          </a:p>
        </p:txBody>
      </p:sp>
    </p:spTree>
    <p:extLst>
      <p:ext uri="{BB962C8B-B14F-4D97-AF65-F5344CB8AC3E}">
        <p14:creationId xmlns:p14="http://schemas.microsoft.com/office/powerpoint/2010/main" val="6172755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10" name="Footer ">
            <a:extLst>
              <a:ext uri="{FF2B5EF4-FFF2-40B4-BE49-F238E27FC236}">
                <a16:creationId xmlns:a16="http://schemas.microsoft.com/office/drawing/2014/main" id="{AD80E697-EEBD-B22A-A323-980DAA933DD8}"/>
              </a:ext>
            </a:extLst>
          </p:cNvPr>
          <p:cNvSpPr>
            <a:spLocks noGrp="1"/>
          </p:cNvSpPr>
          <p:nvPr>
            <p:ph type="ftr" sz="quarter" idx="39"/>
          </p:nvPr>
        </p:nvSpPr>
        <p:spPr>
          <a:xfrm>
            <a:off x="1055688" y="6200774"/>
            <a:ext cx="10080626" cy="288926"/>
          </a:xfrm>
        </p:spPr>
        <p:txBody>
          <a:bodyPr/>
          <a:lstStyle/>
          <a:p>
            <a:endParaRPr lang="sv-SE" dirty="0"/>
          </a:p>
        </p:txBody>
      </p:sp>
      <p:sp>
        <p:nvSpPr>
          <p:cNvPr id="5" name="Title">
            <a:extLst>
              <a:ext uri="{FF2B5EF4-FFF2-40B4-BE49-F238E27FC236}">
                <a16:creationId xmlns:a16="http://schemas.microsoft.com/office/drawing/2014/main" id="{1BF928E5-FF81-C4E0-8C2A-27B60E0FAD85}"/>
              </a:ext>
            </a:extLst>
          </p:cNvPr>
          <p:cNvSpPr>
            <a:spLocks noGrp="1"/>
          </p:cNvSpPr>
          <p:nvPr>
            <p:ph type="title" hasCustomPrompt="1"/>
          </p:nvPr>
        </p:nvSpPr>
        <p:spPr>
          <a:xfrm>
            <a:off x="1055688" y="1015999"/>
            <a:ext cx="10080627" cy="678047"/>
          </a:xfrm>
        </p:spPr>
        <p:txBody>
          <a:bodyPr/>
          <a:lstStyle/>
          <a:p>
            <a:r>
              <a:rPr lang="en-US" dirty="0"/>
              <a:t>Click to add title</a:t>
            </a:r>
            <a:endParaRPr lang="sv-SE" dirty="0"/>
          </a:p>
        </p:txBody>
      </p:sp>
    </p:spTree>
    <p:extLst>
      <p:ext uri="{BB962C8B-B14F-4D97-AF65-F5344CB8AC3E}">
        <p14:creationId xmlns:p14="http://schemas.microsoft.com/office/powerpoint/2010/main" val="30819411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s [white and purple]">
    <p:bg>
      <p:bgRef idx="1001">
        <a:schemeClr val="bg1"/>
      </p:bgRef>
    </p:bg>
    <p:spTree>
      <p:nvGrpSpPr>
        <p:cNvPr id="1" name=""/>
        <p:cNvGrpSpPr/>
        <p:nvPr/>
      </p:nvGrpSpPr>
      <p:grpSpPr>
        <a:xfrm>
          <a:off x="0" y="0"/>
          <a:ext cx="0" cy="0"/>
          <a:chOff x="0" y="0"/>
          <a:chExt cx="0" cy="0"/>
        </a:xfrm>
      </p:grpSpPr>
      <p:sp>
        <p:nvSpPr>
          <p:cNvPr id="3" name="Purple">
            <a:extLst>
              <a:ext uri="{FF2B5EF4-FFF2-40B4-BE49-F238E27FC236}">
                <a16:creationId xmlns:a16="http://schemas.microsoft.com/office/drawing/2014/main" id="{FAC541E9-2E51-AFA3-1F73-8ACB30670DC1}"/>
              </a:ext>
            </a:extLst>
          </p:cNvPr>
          <p:cNvSpPr>
            <a:spLocks noGrp="1" noRot="1" noMove="1" noResize="1" noEditPoints="1" noAdjustHandles="1" noChangeArrowheads="1" noChangeShapeType="1"/>
          </p:cNvSpPr>
          <p:nvPr userDrawn="1"/>
        </p:nvSpPr>
        <p:spPr>
          <a:xfrm>
            <a:off x="6100277"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a:p>
        </p:txBody>
      </p:sp>
      <p:pic>
        <p:nvPicPr>
          <p:cNvPr id="4" name="Logo">
            <a:extLst>
              <a:ext uri="{FF2B5EF4-FFF2-40B4-BE49-F238E27FC236}">
                <a16:creationId xmlns:a16="http://schemas.microsoft.com/office/drawing/2014/main" id="{1BA0F33A-8DCE-FC36-929E-23A88BD6C821}"/>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rcRect/>
          <a:stretch/>
        </p:blipFill>
        <p:spPr>
          <a:xfrm>
            <a:off x="10419946" y="368300"/>
            <a:ext cx="1164635" cy="288925"/>
          </a:xfrm>
          <a:prstGeom prst="rect">
            <a:avLst/>
          </a:prstGeom>
        </p:spPr>
      </p:pic>
      <p:sp>
        <p:nvSpPr>
          <p:cNvPr id="7" name="White">
            <a:extLst>
              <a:ext uri="{FF2B5EF4-FFF2-40B4-BE49-F238E27FC236}">
                <a16:creationId xmlns:a16="http://schemas.microsoft.com/office/drawing/2014/main" id="{F627C36B-6378-FD7F-7773-D16D1873ACEA}"/>
              </a:ext>
            </a:extLst>
          </p:cNvPr>
          <p:cNvSpPr>
            <a:spLocks noGrp="1" noRot="1" noMove="1" noResize="1" noEditPoints="1" noAdjustHandles="1" noChangeArrowheads="1" noChangeShapeType="1"/>
          </p:cNvSpPr>
          <p:nvPr userDrawn="1"/>
        </p:nvSpPr>
        <p:spPr>
          <a:xfrm>
            <a:off x="-4275"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a:p>
        </p:txBody>
      </p:sp>
      <p:sp>
        <p:nvSpPr>
          <p:cNvPr id="13" name="Text right">
            <a:extLst>
              <a:ext uri="{FF2B5EF4-FFF2-40B4-BE49-F238E27FC236}">
                <a16:creationId xmlns:a16="http://schemas.microsoft.com/office/drawing/2014/main" id="{C07CC7C4-0E39-9B2D-C7FD-A547976D23F8}"/>
              </a:ext>
            </a:extLst>
          </p:cNvPr>
          <p:cNvSpPr>
            <a:spLocks noGrp="1"/>
          </p:cNvSpPr>
          <p:nvPr>
            <p:ph type="body" sz="quarter" idx="44" hasCustomPrompt="1"/>
          </p:nvPr>
        </p:nvSpPr>
        <p:spPr>
          <a:xfrm>
            <a:off x="7052862" y="3209576"/>
            <a:ext cx="4083451" cy="3059144"/>
          </a:xfrm>
        </p:spPr>
        <p:txBody>
          <a:bodyPr tIns="90000">
            <a:normAutofit/>
          </a:bodyPr>
          <a:lstStyle>
            <a:lvl1pPr marL="0" indent="0" algn="ctr">
              <a:spcBef>
                <a:spcPts val="0"/>
              </a:spcBef>
              <a:buNone/>
              <a:defRPr sz="1700">
                <a:solidFill>
                  <a:schemeClr val="bg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14" name="Subtitle right">
            <a:extLst>
              <a:ext uri="{FF2B5EF4-FFF2-40B4-BE49-F238E27FC236}">
                <a16:creationId xmlns:a16="http://schemas.microsoft.com/office/drawing/2014/main" id="{C4977AA7-E42F-C062-3657-32B03424AF71}"/>
              </a:ext>
            </a:extLst>
          </p:cNvPr>
          <p:cNvSpPr>
            <a:spLocks noGrp="1"/>
          </p:cNvSpPr>
          <p:nvPr>
            <p:ph type="body" sz="quarter" idx="45" hasCustomPrompt="1"/>
          </p:nvPr>
        </p:nvSpPr>
        <p:spPr>
          <a:xfrm>
            <a:off x="7052862" y="1752600"/>
            <a:ext cx="4083451" cy="1247077"/>
          </a:xfrm>
        </p:spPr>
        <p:txBody>
          <a:bodyPr tIns="0" bIns="0" anchor="b" anchorCtr="0">
            <a:normAutofit/>
          </a:bodyPr>
          <a:lstStyle>
            <a:lvl1pPr marL="0" indent="0" algn="ctr">
              <a:lnSpc>
                <a:spcPct val="90000"/>
              </a:lnSpc>
              <a:spcBef>
                <a:spcPts val="0"/>
              </a:spcBef>
              <a:buNone/>
              <a:defRPr sz="4600" b="1">
                <a:solidFill>
                  <a:schemeClr val="bg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9" name="Text left">
            <a:extLst>
              <a:ext uri="{FF2B5EF4-FFF2-40B4-BE49-F238E27FC236}">
                <a16:creationId xmlns:a16="http://schemas.microsoft.com/office/drawing/2014/main" id="{C1D74A28-0F76-08DE-7AC7-7130985314BD}"/>
              </a:ext>
            </a:extLst>
          </p:cNvPr>
          <p:cNvSpPr>
            <a:spLocks noGrp="1"/>
          </p:cNvSpPr>
          <p:nvPr>
            <p:ph type="body" sz="quarter" idx="43" hasCustomPrompt="1"/>
          </p:nvPr>
        </p:nvSpPr>
        <p:spPr>
          <a:xfrm>
            <a:off x="1064703" y="3209576"/>
            <a:ext cx="4083451" cy="3059144"/>
          </a:xfrm>
        </p:spPr>
        <p:txBody>
          <a:bodyPr lIns="90000" tIns="90000" rIns="90000">
            <a:normAutofit/>
          </a:bodyPr>
          <a:lstStyle>
            <a:lvl1pPr marL="0" indent="0" algn="ctr">
              <a:spcBef>
                <a:spcPts val="0"/>
              </a:spcBef>
              <a:buNone/>
              <a:defRPr sz="1700">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11" name="Subtitle left">
            <a:extLst>
              <a:ext uri="{FF2B5EF4-FFF2-40B4-BE49-F238E27FC236}">
                <a16:creationId xmlns:a16="http://schemas.microsoft.com/office/drawing/2014/main" id="{A3253F63-B0B3-627F-8BFF-1845E651ED9F}"/>
              </a:ext>
            </a:extLst>
          </p:cNvPr>
          <p:cNvSpPr>
            <a:spLocks noGrp="1"/>
          </p:cNvSpPr>
          <p:nvPr>
            <p:ph type="body" sz="quarter" idx="42" hasCustomPrompt="1"/>
          </p:nvPr>
        </p:nvSpPr>
        <p:spPr>
          <a:xfrm>
            <a:off x="1064703" y="1752600"/>
            <a:ext cx="4083451" cy="1247077"/>
          </a:xfrm>
        </p:spPr>
        <p:txBody>
          <a:bodyPr tIns="0" bIns="0" anchor="b" anchorCtr="0">
            <a:normAutofit/>
          </a:bodyPr>
          <a:lstStyle>
            <a:lvl1pPr marL="0" indent="0" algn="ctr">
              <a:lnSpc>
                <a:spcPct val="90000"/>
              </a:lnSpc>
              <a:spcBef>
                <a:spcPts val="0"/>
              </a:spcBef>
              <a:buNone/>
              <a:defRPr sz="4600" b="1">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Tree>
    <p:extLst>
      <p:ext uri="{BB962C8B-B14F-4D97-AF65-F5344CB8AC3E}">
        <p14:creationId xmlns:p14="http://schemas.microsoft.com/office/powerpoint/2010/main" val="278438032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s [white and darkgray]">
    <p:bg>
      <p:bgRef idx="1001">
        <a:schemeClr val="bg1"/>
      </p:bgRef>
    </p:bg>
    <p:spTree>
      <p:nvGrpSpPr>
        <p:cNvPr id="1" name=""/>
        <p:cNvGrpSpPr/>
        <p:nvPr/>
      </p:nvGrpSpPr>
      <p:grpSpPr>
        <a:xfrm>
          <a:off x="0" y="0"/>
          <a:ext cx="0" cy="0"/>
          <a:chOff x="0" y="0"/>
          <a:chExt cx="0" cy="0"/>
        </a:xfrm>
      </p:grpSpPr>
      <p:sp>
        <p:nvSpPr>
          <p:cNvPr id="2" name="Darkgray">
            <a:extLst>
              <a:ext uri="{FF2B5EF4-FFF2-40B4-BE49-F238E27FC236}">
                <a16:creationId xmlns:a16="http://schemas.microsoft.com/office/drawing/2014/main" id="{4B2EC711-D283-B50E-7F99-8A9A0A2BA367}"/>
              </a:ext>
            </a:extLst>
          </p:cNvPr>
          <p:cNvSpPr>
            <a:spLocks noGrp="1" noRot="1" noMove="1" noResize="1" noEditPoints="1" noAdjustHandles="1" noChangeArrowheads="1" noChangeShapeType="1"/>
          </p:cNvSpPr>
          <p:nvPr userDrawn="1"/>
        </p:nvSpPr>
        <p:spPr>
          <a:xfrm>
            <a:off x="6103300" y="0"/>
            <a:ext cx="6096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a:p>
        </p:txBody>
      </p:sp>
      <p:pic>
        <p:nvPicPr>
          <p:cNvPr id="3" name="Logo">
            <a:extLst>
              <a:ext uri="{FF2B5EF4-FFF2-40B4-BE49-F238E27FC236}">
                <a16:creationId xmlns:a16="http://schemas.microsoft.com/office/drawing/2014/main" id="{3BCE7A81-9C6E-FE58-5F86-7F37AB99B821}"/>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rcRect/>
          <a:stretch/>
        </p:blipFill>
        <p:spPr>
          <a:xfrm>
            <a:off x="10419946" y="368300"/>
            <a:ext cx="1164635" cy="288925"/>
          </a:xfrm>
          <a:prstGeom prst="rect">
            <a:avLst/>
          </a:prstGeom>
        </p:spPr>
      </p:pic>
      <p:sp>
        <p:nvSpPr>
          <p:cNvPr id="7" name="White">
            <a:extLst>
              <a:ext uri="{FF2B5EF4-FFF2-40B4-BE49-F238E27FC236}">
                <a16:creationId xmlns:a16="http://schemas.microsoft.com/office/drawing/2014/main" id="{F627C36B-6378-FD7F-7773-D16D1873ACEA}"/>
              </a:ext>
            </a:extLst>
          </p:cNvPr>
          <p:cNvSpPr>
            <a:spLocks noGrp="1" noRot="1" noMove="1" noResize="1" noEditPoints="1" noAdjustHandles="1" noChangeArrowheads="1" noChangeShapeType="1"/>
          </p:cNvSpPr>
          <p:nvPr userDrawn="1"/>
        </p:nvSpPr>
        <p:spPr>
          <a:xfrm>
            <a:off x="-4275"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a:p>
        </p:txBody>
      </p:sp>
      <p:sp>
        <p:nvSpPr>
          <p:cNvPr id="10" name="Text right">
            <a:extLst>
              <a:ext uri="{FF2B5EF4-FFF2-40B4-BE49-F238E27FC236}">
                <a16:creationId xmlns:a16="http://schemas.microsoft.com/office/drawing/2014/main" id="{2BA36AB0-7E01-ECCE-BA3F-D24C84F167C8}"/>
              </a:ext>
            </a:extLst>
          </p:cNvPr>
          <p:cNvSpPr>
            <a:spLocks noGrp="1"/>
          </p:cNvSpPr>
          <p:nvPr>
            <p:ph type="body" sz="quarter" idx="44" hasCustomPrompt="1"/>
          </p:nvPr>
        </p:nvSpPr>
        <p:spPr>
          <a:xfrm>
            <a:off x="7052862" y="3209576"/>
            <a:ext cx="4083451" cy="3079464"/>
          </a:xfrm>
        </p:spPr>
        <p:txBody>
          <a:bodyPr tIns="90000">
            <a:normAutofit/>
          </a:bodyPr>
          <a:lstStyle>
            <a:lvl1pPr marL="0" indent="0" algn="ctr">
              <a:spcBef>
                <a:spcPts val="0"/>
              </a:spcBef>
              <a:buNone/>
              <a:defRPr sz="1700">
                <a:solidFill>
                  <a:schemeClr val="bg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12" name="Subtitle right">
            <a:extLst>
              <a:ext uri="{FF2B5EF4-FFF2-40B4-BE49-F238E27FC236}">
                <a16:creationId xmlns:a16="http://schemas.microsoft.com/office/drawing/2014/main" id="{77DF9300-7785-157A-33E6-C8C48C34F091}"/>
              </a:ext>
            </a:extLst>
          </p:cNvPr>
          <p:cNvSpPr>
            <a:spLocks noGrp="1"/>
          </p:cNvSpPr>
          <p:nvPr>
            <p:ph type="body" sz="quarter" idx="45" hasCustomPrompt="1"/>
          </p:nvPr>
        </p:nvSpPr>
        <p:spPr>
          <a:xfrm>
            <a:off x="7052862" y="1752600"/>
            <a:ext cx="4083451" cy="1247077"/>
          </a:xfrm>
        </p:spPr>
        <p:txBody>
          <a:bodyPr tIns="0" bIns="0" anchor="b" anchorCtr="0">
            <a:normAutofit/>
          </a:bodyPr>
          <a:lstStyle>
            <a:lvl1pPr marL="0" indent="0" algn="ctr">
              <a:lnSpc>
                <a:spcPct val="90000"/>
              </a:lnSpc>
              <a:spcBef>
                <a:spcPts val="0"/>
              </a:spcBef>
              <a:buNone/>
              <a:defRPr sz="4600" b="1">
                <a:solidFill>
                  <a:schemeClr val="bg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15" name="Text left">
            <a:extLst>
              <a:ext uri="{FF2B5EF4-FFF2-40B4-BE49-F238E27FC236}">
                <a16:creationId xmlns:a16="http://schemas.microsoft.com/office/drawing/2014/main" id="{74837118-B682-7D77-4DAE-A7ECE68C8B69}"/>
              </a:ext>
            </a:extLst>
          </p:cNvPr>
          <p:cNvSpPr>
            <a:spLocks noGrp="1"/>
          </p:cNvSpPr>
          <p:nvPr>
            <p:ph type="body" sz="quarter" idx="43" hasCustomPrompt="1"/>
          </p:nvPr>
        </p:nvSpPr>
        <p:spPr>
          <a:xfrm>
            <a:off x="1064703" y="3209576"/>
            <a:ext cx="4083451" cy="3079464"/>
          </a:xfrm>
        </p:spPr>
        <p:txBody>
          <a:bodyPr lIns="90000" tIns="90000" rIns="90000">
            <a:normAutofit/>
          </a:bodyPr>
          <a:lstStyle>
            <a:lvl1pPr marL="0" indent="0" algn="ctr">
              <a:spcBef>
                <a:spcPts val="0"/>
              </a:spcBef>
              <a:buNone/>
              <a:defRPr sz="1700">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16" name="Subtitle left">
            <a:extLst>
              <a:ext uri="{FF2B5EF4-FFF2-40B4-BE49-F238E27FC236}">
                <a16:creationId xmlns:a16="http://schemas.microsoft.com/office/drawing/2014/main" id="{E0BB284B-04E2-1D69-79C5-7E9C5DFC87E7}"/>
              </a:ext>
            </a:extLst>
          </p:cNvPr>
          <p:cNvSpPr>
            <a:spLocks noGrp="1"/>
          </p:cNvSpPr>
          <p:nvPr>
            <p:ph type="body" sz="quarter" idx="42" hasCustomPrompt="1"/>
          </p:nvPr>
        </p:nvSpPr>
        <p:spPr>
          <a:xfrm>
            <a:off x="1064703" y="1752600"/>
            <a:ext cx="4083451" cy="1247077"/>
          </a:xfrm>
        </p:spPr>
        <p:txBody>
          <a:bodyPr tIns="0" bIns="0" anchor="b" anchorCtr="0">
            <a:normAutofit/>
          </a:bodyPr>
          <a:lstStyle>
            <a:lvl1pPr marL="0" indent="0" algn="ctr">
              <a:lnSpc>
                <a:spcPct val="90000"/>
              </a:lnSpc>
              <a:spcBef>
                <a:spcPts val="0"/>
              </a:spcBef>
              <a:buNone/>
              <a:defRPr sz="4600" b="1">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Tree>
    <p:extLst>
      <p:ext uri="{BB962C8B-B14F-4D97-AF65-F5344CB8AC3E}">
        <p14:creationId xmlns:p14="http://schemas.microsoft.com/office/powerpoint/2010/main" val="33406100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and six boxes">
    <p:bg>
      <p:bgRef idx="1001">
        <a:schemeClr val="bg1"/>
      </p:bgRef>
    </p:bg>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0B805D82-B32D-0F2D-F6BE-07E8D9ED7C73}"/>
              </a:ext>
            </a:extLst>
          </p:cNvPr>
          <p:cNvGrpSpPr>
            <a:grpSpLocks noGrp="1" noUngrp="1" noRot="1" noMove="1" noResize="1"/>
          </p:cNvGrpSpPr>
          <p:nvPr userDrawn="1"/>
        </p:nvGrpSpPr>
        <p:grpSpPr>
          <a:xfrm>
            <a:off x="6093933" y="4572000"/>
            <a:ext cx="6098067" cy="2286000"/>
            <a:chOff x="6093933" y="2284016"/>
            <a:chExt cx="6098067" cy="2286000"/>
          </a:xfrm>
        </p:grpSpPr>
        <p:sp>
          <p:nvSpPr>
            <p:cNvPr id="24" name="Rectangle 9">
              <a:extLst>
                <a:ext uri="{FF2B5EF4-FFF2-40B4-BE49-F238E27FC236}">
                  <a16:creationId xmlns:a16="http://schemas.microsoft.com/office/drawing/2014/main" id="{77602A61-9F23-C8D2-A09D-8794A07A83A4}"/>
                </a:ext>
              </a:extLst>
            </p:cNvPr>
            <p:cNvSpPr>
              <a:spLocks noGrp="1" noRot="1" noMove="1" noResize="1" noEditPoints="1" noAdjustHandles="1" noChangeArrowheads="1" noChangeShapeType="1"/>
            </p:cNvSpPr>
            <p:nvPr userDrawn="1"/>
          </p:nvSpPr>
          <p:spPr>
            <a:xfrm>
              <a:off x="9140734" y="2284016"/>
              <a:ext cx="3051266" cy="2286000"/>
            </a:xfrm>
            <a:prstGeom prst="rect">
              <a:avLst/>
            </a:prstGeom>
            <a:solidFill>
              <a:srgbClr val="4141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noFill/>
              </a:endParaRPr>
            </a:p>
          </p:txBody>
        </p:sp>
        <p:sp>
          <p:nvSpPr>
            <p:cNvPr id="18" name="Rectangle 8">
              <a:extLst>
                <a:ext uri="{FF2B5EF4-FFF2-40B4-BE49-F238E27FC236}">
                  <a16:creationId xmlns:a16="http://schemas.microsoft.com/office/drawing/2014/main" id="{71C9CB3B-CFC9-6C94-4A45-8248EE368647}"/>
                </a:ext>
              </a:extLst>
            </p:cNvPr>
            <p:cNvSpPr>
              <a:spLocks noGrp="1" noRot="1" noMove="1" noResize="1" noEditPoints="1" noAdjustHandles="1" noChangeArrowheads="1" noChangeShapeType="1"/>
            </p:cNvSpPr>
            <p:nvPr userDrawn="1"/>
          </p:nvSpPr>
          <p:spPr>
            <a:xfrm>
              <a:off x="6093933" y="2284016"/>
              <a:ext cx="3049200" cy="2286000"/>
            </a:xfrm>
            <a:prstGeom prst="rect">
              <a:avLst/>
            </a:prstGeom>
            <a:solidFill>
              <a:srgbClr val="CEDA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grpSp>
        <p:nvGrpSpPr>
          <p:cNvPr id="25" name="Group 2">
            <a:extLst>
              <a:ext uri="{FF2B5EF4-FFF2-40B4-BE49-F238E27FC236}">
                <a16:creationId xmlns:a16="http://schemas.microsoft.com/office/drawing/2014/main" id="{E2995E7F-BF55-E079-2844-24DF6BD07CE4}"/>
              </a:ext>
            </a:extLst>
          </p:cNvPr>
          <p:cNvGrpSpPr>
            <a:grpSpLocks noGrp="1" noUngrp="1" noRot="1" noMove="1" noResize="1"/>
          </p:cNvGrpSpPr>
          <p:nvPr userDrawn="1"/>
        </p:nvGrpSpPr>
        <p:grpSpPr>
          <a:xfrm>
            <a:off x="6095309" y="2287081"/>
            <a:ext cx="6097200" cy="2286000"/>
            <a:chOff x="6094800" y="2284016"/>
            <a:chExt cx="6097200" cy="2286000"/>
          </a:xfrm>
        </p:grpSpPr>
        <p:sp>
          <p:nvSpPr>
            <p:cNvPr id="33" name="Rectangle 6">
              <a:extLst>
                <a:ext uri="{FF2B5EF4-FFF2-40B4-BE49-F238E27FC236}">
                  <a16:creationId xmlns:a16="http://schemas.microsoft.com/office/drawing/2014/main" id="{96985562-9D5F-EA41-4B61-EF462ACC4CBC}"/>
                </a:ext>
              </a:extLst>
            </p:cNvPr>
            <p:cNvSpPr>
              <a:spLocks noGrp="1" noRot="1" noMove="1" noResize="1" noEditPoints="1" noAdjustHandles="1" noChangeArrowheads="1" noChangeShapeType="1"/>
            </p:cNvSpPr>
            <p:nvPr userDrawn="1"/>
          </p:nvSpPr>
          <p:spPr>
            <a:xfrm>
              <a:off x="9142800" y="2284016"/>
              <a:ext cx="30492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ctangle 5">
              <a:extLst>
                <a:ext uri="{FF2B5EF4-FFF2-40B4-BE49-F238E27FC236}">
                  <a16:creationId xmlns:a16="http://schemas.microsoft.com/office/drawing/2014/main" id="{97F9E8E4-1D6C-3F99-80CA-7FAA2B16C610}"/>
                </a:ext>
              </a:extLst>
            </p:cNvPr>
            <p:cNvSpPr>
              <a:spLocks noGrp="1" noRot="1" noMove="1" noResize="1" noEditPoints="1" noAdjustHandles="1" noChangeArrowheads="1" noChangeShapeType="1"/>
            </p:cNvSpPr>
            <p:nvPr userDrawn="1"/>
          </p:nvSpPr>
          <p:spPr>
            <a:xfrm>
              <a:off x="6094800" y="2284016"/>
              <a:ext cx="3049200" cy="2286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rgbClr val="3F3F3F"/>
                </a:solidFill>
              </a:endParaRPr>
            </a:p>
          </p:txBody>
        </p:sp>
      </p:grpSp>
      <p:grpSp>
        <p:nvGrpSpPr>
          <p:cNvPr id="34" name="Group 1">
            <a:extLst>
              <a:ext uri="{FF2B5EF4-FFF2-40B4-BE49-F238E27FC236}">
                <a16:creationId xmlns:a16="http://schemas.microsoft.com/office/drawing/2014/main" id="{79F4CBBD-16D9-5278-B26B-A69A45D1C1C9}"/>
              </a:ext>
            </a:extLst>
          </p:cNvPr>
          <p:cNvGrpSpPr>
            <a:grpSpLocks noGrp="1" noUngrp="1" noRot="1" noMove="1" noResize="1"/>
          </p:cNvGrpSpPr>
          <p:nvPr userDrawn="1"/>
        </p:nvGrpSpPr>
        <p:grpSpPr>
          <a:xfrm>
            <a:off x="6095999" y="0"/>
            <a:ext cx="6096001" cy="2297849"/>
            <a:chOff x="6095999" y="2272167"/>
            <a:chExt cx="6096001" cy="2297849"/>
          </a:xfrm>
        </p:grpSpPr>
        <p:sp>
          <p:nvSpPr>
            <p:cNvPr id="36" name="Rectangle 3">
              <a:extLst>
                <a:ext uri="{FF2B5EF4-FFF2-40B4-BE49-F238E27FC236}">
                  <a16:creationId xmlns:a16="http://schemas.microsoft.com/office/drawing/2014/main" id="{8DC71171-880E-4E14-5915-0A85E51C0D55}"/>
                </a:ext>
              </a:extLst>
            </p:cNvPr>
            <p:cNvSpPr>
              <a:spLocks noGrp="1" noRot="1" noMove="1" noResize="1" noEditPoints="1" noAdjustHandles="1" noChangeArrowheads="1" noChangeShapeType="1"/>
            </p:cNvSpPr>
            <p:nvPr userDrawn="1"/>
          </p:nvSpPr>
          <p:spPr>
            <a:xfrm>
              <a:off x="9142800" y="2272167"/>
              <a:ext cx="3049200" cy="2297849"/>
            </a:xfrm>
            <a:prstGeom prst="rect">
              <a:avLst/>
            </a:prstGeom>
            <a:solidFill>
              <a:srgbClr val="0038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7" name="Rectangle 2">
              <a:extLst>
                <a:ext uri="{FF2B5EF4-FFF2-40B4-BE49-F238E27FC236}">
                  <a16:creationId xmlns:a16="http://schemas.microsoft.com/office/drawing/2014/main" id="{B12FB3C7-0522-562B-B1B3-44EBD2AF1056}"/>
                </a:ext>
              </a:extLst>
            </p:cNvPr>
            <p:cNvSpPr>
              <a:spLocks noGrp="1" noRot="1" noMove="1" noResize="1" noEditPoints="1" noAdjustHandles="1" noChangeArrowheads="1" noChangeShapeType="1"/>
            </p:cNvSpPr>
            <p:nvPr userDrawn="1"/>
          </p:nvSpPr>
          <p:spPr>
            <a:xfrm>
              <a:off x="6095999" y="2272167"/>
              <a:ext cx="3049200" cy="229784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grpSp>
      <p:sp>
        <p:nvSpPr>
          <p:cNvPr id="39" name="Footer">
            <a:extLst>
              <a:ext uri="{FF2B5EF4-FFF2-40B4-BE49-F238E27FC236}">
                <a16:creationId xmlns:a16="http://schemas.microsoft.com/office/drawing/2014/main" id="{A1006389-C891-DE19-A9C5-FAA8E0EF56FE}"/>
              </a:ext>
            </a:extLst>
          </p:cNvPr>
          <p:cNvSpPr>
            <a:spLocks noGrp="1"/>
          </p:cNvSpPr>
          <p:nvPr>
            <p:ph type="ftr" sz="quarter" idx="98"/>
          </p:nvPr>
        </p:nvSpPr>
        <p:spPr>
          <a:xfrm>
            <a:off x="1053108" y="6200775"/>
            <a:ext cx="4074453" cy="288924"/>
          </a:xfrm>
        </p:spPr>
        <p:txBody>
          <a:bodyPr/>
          <a:lstStyle/>
          <a:p>
            <a:endParaRPr lang="sv-SE" dirty="0"/>
          </a:p>
        </p:txBody>
      </p:sp>
      <p:sp>
        <p:nvSpPr>
          <p:cNvPr id="23" name="Text 6">
            <a:extLst>
              <a:ext uri="{FF2B5EF4-FFF2-40B4-BE49-F238E27FC236}">
                <a16:creationId xmlns:a16="http://schemas.microsoft.com/office/drawing/2014/main" id="{3B019CED-005F-E745-33AC-CABC5E4F7CCE}"/>
              </a:ext>
            </a:extLst>
          </p:cNvPr>
          <p:cNvSpPr>
            <a:spLocks noGrp="1"/>
          </p:cNvSpPr>
          <p:nvPr>
            <p:ph type="body" sz="quarter" idx="103" hasCustomPrompt="1"/>
          </p:nvPr>
        </p:nvSpPr>
        <p:spPr>
          <a:xfrm>
            <a:off x="9603016" y="5797245"/>
            <a:ext cx="2120400" cy="468000"/>
          </a:xfrm>
        </p:spPr>
        <p:txBody>
          <a:bodyPr lIns="90000" tIns="36000" rIns="90000" bIns="36000">
            <a:noAutofit/>
          </a:bodyPr>
          <a:lstStyle>
            <a:lvl1pPr marL="0" indent="0" algn="ctr">
              <a:lnSpc>
                <a:spcPct val="100000"/>
              </a:lnSpc>
              <a:spcBef>
                <a:spcPts val="0"/>
              </a:spcBef>
              <a:spcAft>
                <a:spcPts val="0"/>
              </a:spcAft>
              <a:buNone/>
              <a:defRPr sz="1300" spc="0" baseline="0">
                <a:solidFill>
                  <a:schemeClr val="bg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26" name="Heading 6">
            <a:extLst>
              <a:ext uri="{FF2B5EF4-FFF2-40B4-BE49-F238E27FC236}">
                <a16:creationId xmlns:a16="http://schemas.microsoft.com/office/drawing/2014/main" id="{D1E9A488-AF9F-776B-F675-22FF045AD00C}"/>
              </a:ext>
            </a:extLst>
          </p:cNvPr>
          <p:cNvSpPr>
            <a:spLocks noGrp="1"/>
          </p:cNvSpPr>
          <p:nvPr>
            <p:ph type="body" sz="quarter" idx="92" hasCustomPrompt="1"/>
          </p:nvPr>
        </p:nvSpPr>
        <p:spPr>
          <a:xfrm>
            <a:off x="9603933" y="5178208"/>
            <a:ext cx="2120276" cy="612000"/>
          </a:xfrm>
        </p:spPr>
        <p:txBody>
          <a:bodyPr lIns="90000" tIns="0" rIns="90000" bIns="0" anchor="b" anchorCtr="0">
            <a:normAutofit/>
          </a:bodyPr>
          <a:lstStyle>
            <a:lvl1pPr marL="0" indent="0" algn="ctr">
              <a:lnSpc>
                <a:spcPct val="100000"/>
              </a:lnSpc>
              <a:spcBef>
                <a:spcPts val="0"/>
              </a:spcBef>
              <a:spcAft>
                <a:spcPts val="0"/>
              </a:spcAft>
              <a:buNone/>
              <a:defRPr sz="3600" b="1">
                <a:solidFill>
                  <a:schemeClr val="bg1"/>
                </a:solidFill>
              </a:defRPr>
            </a:lvl1pPr>
          </a:lstStyle>
          <a:p>
            <a:pPr lvl="0"/>
            <a:r>
              <a:rPr lang="en-US" dirty="0"/>
              <a:t>100</a:t>
            </a:r>
            <a:endParaRPr lang="sv-SE" dirty="0"/>
          </a:p>
        </p:txBody>
      </p:sp>
      <p:sp>
        <p:nvSpPr>
          <p:cNvPr id="28" name="Text 5">
            <a:extLst>
              <a:ext uri="{FF2B5EF4-FFF2-40B4-BE49-F238E27FC236}">
                <a16:creationId xmlns:a16="http://schemas.microsoft.com/office/drawing/2014/main" id="{7A7AFA27-B269-5037-D2DA-2D933490B591}"/>
              </a:ext>
            </a:extLst>
          </p:cNvPr>
          <p:cNvSpPr>
            <a:spLocks noGrp="1"/>
          </p:cNvSpPr>
          <p:nvPr>
            <p:ph type="body" sz="quarter" idx="102" hasCustomPrompt="1"/>
          </p:nvPr>
        </p:nvSpPr>
        <p:spPr>
          <a:xfrm>
            <a:off x="6558865" y="5807814"/>
            <a:ext cx="2120400" cy="468000"/>
          </a:xfrm>
        </p:spPr>
        <p:txBody>
          <a:bodyPr lIns="90000" tIns="36000" rIns="90000" bIns="36000">
            <a:noAutofit/>
          </a:bodyPr>
          <a:lstStyle>
            <a:lvl1pPr marL="0" indent="0" algn="ctr">
              <a:lnSpc>
                <a:spcPct val="100000"/>
              </a:lnSpc>
              <a:spcBef>
                <a:spcPts val="0"/>
              </a:spcBef>
              <a:spcAft>
                <a:spcPts val="0"/>
              </a:spcAft>
              <a:buNone/>
              <a:defRPr sz="1300" spc="0" baseline="0">
                <a:solidFill>
                  <a:schemeClr val="tx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29" name="Heading 5">
            <a:extLst>
              <a:ext uri="{FF2B5EF4-FFF2-40B4-BE49-F238E27FC236}">
                <a16:creationId xmlns:a16="http://schemas.microsoft.com/office/drawing/2014/main" id="{9E96658A-91B1-FDCB-89A9-D83C4151199F}"/>
              </a:ext>
            </a:extLst>
          </p:cNvPr>
          <p:cNvSpPr>
            <a:spLocks noGrp="1"/>
          </p:cNvSpPr>
          <p:nvPr>
            <p:ph type="body" sz="quarter" idx="94" hasCustomPrompt="1"/>
          </p:nvPr>
        </p:nvSpPr>
        <p:spPr>
          <a:xfrm>
            <a:off x="6556799" y="5181600"/>
            <a:ext cx="2120276" cy="612000"/>
          </a:xfrm>
        </p:spPr>
        <p:txBody>
          <a:bodyPr lIns="90000" tIns="0" rIns="90000" bIns="0" anchor="b" anchorCtr="0">
            <a:normAutofit/>
          </a:bodyPr>
          <a:lstStyle>
            <a:lvl1pPr marL="0" indent="0" algn="ctr">
              <a:lnSpc>
                <a:spcPct val="100000"/>
              </a:lnSpc>
              <a:spcBef>
                <a:spcPts val="0"/>
              </a:spcBef>
              <a:spcAft>
                <a:spcPts val="0"/>
              </a:spcAft>
              <a:buNone/>
              <a:defRPr sz="3600" b="1">
                <a:solidFill>
                  <a:schemeClr val="tx1"/>
                </a:solidFill>
              </a:defRPr>
            </a:lvl1pPr>
          </a:lstStyle>
          <a:p>
            <a:pPr lvl="0"/>
            <a:r>
              <a:rPr lang="en-US" dirty="0"/>
              <a:t>100</a:t>
            </a:r>
            <a:endParaRPr lang="sv-SE" dirty="0"/>
          </a:p>
        </p:txBody>
      </p:sp>
      <p:sp>
        <p:nvSpPr>
          <p:cNvPr id="30" name="Text 4">
            <a:extLst>
              <a:ext uri="{FF2B5EF4-FFF2-40B4-BE49-F238E27FC236}">
                <a16:creationId xmlns:a16="http://schemas.microsoft.com/office/drawing/2014/main" id="{B08BFFED-6BED-1AF0-AC99-EC49EB4EE267}"/>
              </a:ext>
            </a:extLst>
          </p:cNvPr>
          <p:cNvSpPr>
            <a:spLocks noGrp="1"/>
          </p:cNvSpPr>
          <p:nvPr>
            <p:ph type="body" sz="quarter" idx="101" hasCustomPrompt="1"/>
          </p:nvPr>
        </p:nvSpPr>
        <p:spPr>
          <a:xfrm>
            <a:off x="9609978" y="3528518"/>
            <a:ext cx="2120400" cy="468000"/>
          </a:xfrm>
        </p:spPr>
        <p:txBody>
          <a:bodyPr lIns="90000" tIns="36000" rIns="90000" bIns="36000">
            <a:noAutofit/>
          </a:bodyPr>
          <a:lstStyle>
            <a:lvl1pPr marL="0" indent="0" algn="ctr">
              <a:lnSpc>
                <a:spcPct val="100000"/>
              </a:lnSpc>
              <a:spcBef>
                <a:spcPts val="0"/>
              </a:spcBef>
              <a:spcAft>
                <a:spcPts val="0"/>
              </a:spcAft>
              <a:buNone/>
              <a:defRPr sz="1300" spc="0" baseline="0">
                <a:solidFill>
                  <a:schemeClr val="tx2"/>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31" name="Heading 4">
            <a:extLst>
              <a:ext uri="{FF2B5EF4-FFF2-40B4-BE49-F238E27FC236}">
                <a16:creationId xmlns:a16="http://schemas.microsoft.com/office/drawing/2014/main" id="{0C9B1205-6F55-AD86-78F2-B405656AF697}"/>
              </a:ext>
            </a:extLst>
          </p:cNvPr>
          <p:cNvSpPr>
            <a:spLocks noGrp="1"/>
          </p:cNvSpPr>
          <p:nvPr>
            <p:ph type="body" sz="quarter" idx="75" hasCustomPrompt="1"/>
          </p:nvPr>
        </p:nvSpPr>
        <p:spPr>
          <a:xfrm>
            <a:off x="9609978" y="2908393"/>
            <a:ext cx="2120276" cy="612000"/>
          </a:xfrm>
        </p:spPr>
        <p:txBody>
          <a:bodyPr lIns="90000" tIns="0" rIns="90000" bIns="0" anchor="b" anchorCtr="0">
            <a:normAutofit/>
          </a:bodyPr>
          <a:lstStyle>
            <a:lvl1pPr marL="0" indent="0" algn="ctr">
              <a:lnSpc>
                <a:spcPct val="100000"/>
              </a:lnSpc>
              <a:spcBef>
                <a:spcPts val="0"/>
              </a:spcBef>
              <a:spcAft>
                <a:spcPts val="0"/>
              </a:spcAft>
              <a:buNone/>
              <a:defRPr sz="3600" b="1">
                <a:solidFill>
                  <a:schemeClr val="tx2"/>
                </a:solidFill>
              </a:defRPr>
            </a:lvl1pPr>
          </a:lstStyle>
          <a:p>
            <a:pPr lvl="0"/>
            <a:r>
              <a:rPr lang="en-US" dirty="0"/>
              <a:t>100</a:t>
            </a:r>
            <a:endParaRPr lang="sv-SE" dirty="0"/>
          </a:p>
        </p:txBody>
      </p:sp>
      <p:sp>
        <p:nvSpPr>
          <p:cNvPr id="32" name="Text 3">
            <a:extLst>
              <a:ext uri="{FF2B5EF4-FFF2-40B4-BE49-F238E27FC236}">
                <a16:creationId xmlns:a16="http://schemas.microsoft.com/office/drawing/2014/main" id="{C2E4CF88-A7BC-845E-97DE-D463395BC1F5}"/>
              </a:ext>
            </a:extLst>
          </p:cNvPr>
          <p:cNvSpPr>
            <a:spLocks noGrp="1"/>
          </p:cNvSpPr>
          <p:nvPr>
            <p:ph type="body" sz="quarter" idx="100" hasCustomPrompt="1"/>
          </p:nvPr>
        </p:nvSpPr>
        <p:spPr>
          <a:xfrm>
            <a:off x="6558865" y="3528518"/>
            <a:ext cx="2120400" cy="468000"/>
          </a:xfrm>
        </p:spPr>
        <p:txBody>
          <a:bodyPr lIns="90000" tIns="36000" rIns="90000" bIns="36000">
            <a:noAutofit/>
          </a:bodyPr>
          <a:lstStyle>
            <a:lvl1pPr marL="0" indent="0" algn="ctr">
              <a:lnSpc>
                <a:spcPct val="100000"/>
              </a:lnSpc>
              <a:spcBef>
                <a:spcPts val="0"/>
              </a:spcBef>
              <a:spcAft>
                <a:spcPts val="0"/>
              </a:spcAft>
              <a:buNone/>
              <a:defRPr sz="1300" spc="0" baseline="0">
                <a:solidFill>
                  <a:srgbClr val="FFFFFF"/>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35" name="Heading 3">
            <a:extLst>
              <a:ext uri="{FF2B5EF4-FFF2-40B4-BE49-F238E27FC236}">
                <a16:creationId xmlns:a16="http://schemas.microsoft.com/office/drawing/2014/main" id="{844817AD-2378-7D48-7372-1067E193B5ED}"/>
              </a:ext>
            </a:extLst>
          </p:cNvPr>
          <p:cNvSpPr>
            <a:spLocks noGrp="1"/>
          </p:cNvSpPr>
          <p:nvPr>
            <p:ph type="body" sz="quarter" idx="82" hasCustomPrompt="1"/>
          </p:nvPr>
        </p:nvSpPr>
        <p:spPr>
          <a:xfrm>
            <a:off x="6556799" y="2902304"/>
            <a:ext cx="2120276" cy="612000"/>
          </a:xfrm>
        </p:spPr>
        <p:txBody>
          <a:bodyPr lIns="90000" tIns="0" rIns="90000" bIns="0" anchor="b" anchorCtr="0">
            <a:normAutofit/>
          </a:bodyPr>
          <a:lstStyle>
            <a:lvl1pPr marL="0" indent="0" algn="ctr">
              <a:lnSpc>
                <a:spcPct val="100000"/>
              </a:lnSpc>
              <a:spcBef>
                <a:spcPts val="0"/>
              </a:spcBef>
              <a:spcAft>
                <a:spcPts val="0"/>
              </a:spcAft>
              <a:buNone/>
              <a:defRPr sz="3600" b="1">
                <a:solidFill>
                  <a:srgbClr val="FFFFFF"/>
                </a:solidFill>
              </a:defRPr>
            </a:lvl1pPr>
          </a:lstStyle>
          <a:p>
            <a:pPr lvl="0"/>
            <a:r>
              <a:rPr lang="en-US" dirty="0"/>
              <a:t>100</a:t>
            </a:r>
            <a:endParaRPr lang="sv-SE" dirty="0"/>
          </a:p>
        </p:txBody>
      </p:sp>
      <p:sp>
        <p:nvSpPr>
          <p:cNvPr id="38" name="Text 2">
            <a:extLst>
              <a:ext uri="{FF2B5EF4-FFF2-40B4-BE49-F238E27FC236}">
                <a16:creationId xmlns:a16="http://schemas.microsoft.com/office/drawing/2014/main" id="{4AD2F5F9-0339-D060-BFA0-A26EE0066A98}"/>
              </a:ext>
            </a:extLst>
          </p:cNvPr>
          <p:cNvSpPr>
            <a:spLocks noGrp="1"/>
          </p:cNvSpPr>
          <p:nvPr>
            <p:ph type="body" sz="quarter" idx="85" hasCustomPrompt="1"/>
          </p:nvPr>
        </p:nvSpPr>
        <p:spPr>
          <a:xfrm>
            <a:off x="9603138" y="1218351"/>
            <a:ext cx="2120400" cy="468000"/>
          </a:xfrm>
        </p:spPr>
        <p:txBody>
          <a:bodyPr lIns="90000" tIns="36000" rIns="90000" bIns="36000">
            <a:noAutofit/>
          </a:bodyPr>
          <a:lstStyle>
            <a:lvl1pPr marL="0" indent="0" algn="ctr">
              <a:lnSpc>
                <a:spcPct val="100000"/>
              </a:lnSpc>
              <a:spcBef>
                <a:spcPts val="0"/>
              </a:spcBef>
              <a:spcAft>
                <a:spcPts val="0"/>
              </a:spcAft>
              <a:buNone/>
              <a:defRPr sz="1300" spc="0" baseline="0">
                <a:solidFill>
                  <a:srgbClr val="FFFFFF"/>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40" name="Heading 2">
            <a:extLst>
              <a:ext uri="{FF2B5EF4-FFF2-40B4-BE49-F238E27FC236}">
                <a16:creationId xmlns:a16="http://schemas.microsoft.com/office/drawing/2014/main" id="{F7E2A780-6D03-802C-B1A1-ADDB46D2B25E}"/>
              </a:ext>
            </a:extLst>
          </p:cNvPr>
          <p:cNvSpPr>
            <a:spLocks noGrp="1"/>
          </p:cNvSpPr>
          <p:nvPr>
            <p:ph type="body" sz="quarter" idx="86" hasCustomPrompt="1"/>
          </p:nvPr>
        </p:nvSpPr>
        <p:spPr>
          <a:xfrm>
            <a:off x="9603140" y="597555"/>
            <a:ext cx="2120276" cy="612000"/>
          </a:xfrm>
        </p:spPr>
        <p:txBody>
          <a:bodyPr lIns="90000" tIns="0" rIns="90000" bIns="0" anchor="b" anchorCtr="0">
            <a:normAutofit/>
          </a:bodyPr>
          <a:lstStyle>
            <a:lvl1pPr marL="0" indent="0" algn="ctr">
              <a:lnSpc>
                <a:spcPct val="100000"/>
              </a:lnSpc>
              <a:spcBef>
                <a:spcPts val="0"/>
              </a:spcBef>
              <a:spcAft>
                <a:spcPts val="0"/>
              </a:spcAft>
              <a:buNone/>
              <a:defRPr sz="3600" b="1">
                <a:solidFill>
                  <a:srgbClr val="FFFFFF"/>
                </a:solidFill>
              </a:defRPr>
            </a:lvl1pPr>
          </a:lstStyle>
          <a:p>
            <a:pPr lvl="0"/>
            <a:r>
              <a:rPr lang="en-US" dirty="0"/>
              <a:t>100</a:t>
            </a:r>
          </a:p>
        </p:txBody>
      </p:sp>
      <p:sp>
        <p:nvSpPr>
          <p:cNvPr id="41" name="Text 1">
            <a:extLst>
              <a:ext uri="{FF2B5EF4-FFF2-40B4-BE49-F238E27FC236}">
                <a16:creationId xmlns:a16="http://schemas.microsoft.com/office/drawing/2014/main" id="{9B00B5F2-8CBF-055F-0D2E-071F34FC94CF}"/>
              </a:ext>
            </a:extLst>
          </p:cNvPr>
          <p:cNvSpPr>
            <a:spLocks noGrp="1"/>
          </p:cNvSpPr>
          <p:nvPr>
            <p:ph type="body" sz="quarter" idx="99" hasCustomPrompt="1"/>
          </p:nvPr>
        </p:nvSpPr>
        <p:spPr>
          <a:xfrm>
            <a:off x="6560331" y="1218351"/>
            <a:ext cx="2120400" cy="468000"/>
          </a:xfrm>
        </p:spPr>
        <p:txBody>
          <a:bodyPr lIns="90000" tIns="36000" rIns="90000" bIns="36000">
            <a:noAutofit/>
          </a:bodyPr>
          <a:lstStyle>
            <a:lvl1pPr marL="0" indent="0" algn="ctr">
              <a:lnSpc>
                <a:spcPct val="100000"/>
              </a:lnSpc>
              <a:spcBef>
                <a:spcPts val="0"/>
              </a:spcBef>
              <a:spcAft>
                <a:spcPts val="0"/>
              </a:spcAft>
              <a:buNone/>
              <a:defRPr sz="1300" spc="0" baseline="0">
                <a:solidFill>
                  <a:schemeClr val="tx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42" name="Heading 1">
            <a:extLst>
              <a:ext uri="{FF2B5EF4-FFF2-40B4-BE49-F238E27FC236}">
                <a16:creationId xmlns:a16="http://schemas.microsoft.com/office/drawing/2014/main" id="{FF678ADB-7357-38D9-AA61-3FC68E2A28BC}"/>
              </a:ext>
            </a:extLst>
          </p:cNvPr>
          <p:cNvSpPr>
            <a:spLocks noGrp="1"/>
          </p:cNvSpPr>
          <p:nvPr>
            <p:ph type="body" sz="quarter" idx="88" hasCustomPrompt="1"/>
          </p:nvPr>
        </p:nvSpPr>
        <p:spPr>
          <a:xfrm>
            <a:off x="6558865" y="597555"/>
            <a:ext cx="2120400" cy="612000"/>
          </a:xfrm>
        </p:spPr>
        <p:txBody>
          <a:bodyPr lIns="90000" tIns="0" rIns="90000" bIns="0" anchor="b" anchorCtr="0">
            <a:normAutofit/>
          </a:bodyPr>
          <a:lstStyle>
            <a:lvl1pPr marL="0" indent="0" algn="ctr">
              <a:lnSpc>
                <a:spcPct val="100000"/>
              </a:lnSpc>
              <a:spcBef>
                <a:spcPts val="0"/>
              </a:spcBef>
              <a:spcAft>
                <a:spcPts val="0"/>
              </a:spcAft>
              <a:buNone/>
              <a:defRPr sz="3600" b="1">
                <a:solidFill>
                  <a:schemeClr val="tx1"/>
                </a:solidFill>
              </a:defRPr>
            </a:lvl1pPr>
          </a:lstStyle>
          <a:p>
            <a:pPr lvl="0"/>
            <a:r>
              <a:rPr lang="en-US" dirty="0"/>
              <a:t>100</a:t>
            </a:r>
            <a:endParaRPr lang="sv-SE" dirty="0"/>
          </a:p>
        </p:txBody>
      </p:sp>
      <p:sp>
        <p:nvSpPr>
          <p:cNvPr id="3" name="Text">
            <a:extLst>
              <a:ext uri="{FF2B5EF4-FFF2-40B4-BE49-F238E27FC236}">
                <a16:creationId xmlns:a16="http://schemas.microsoft.com/office/drawing/2014/main" id="{56F46F8F-8B95-7BD5-CDDC-D46F95B6F854}"/>
              </a:ext>
            </a:extLst>
          </p:cNvPr>
          <p:cNvSpPr>
            <a:spLocks noGrp="1"/>
          </p:cNvSpPr>
          <p:nvPr>
            <p:ph type="body" sz="quarter" idx="40" hasCustomPrompt="1"/>
          </p:nvPr>
        </p:nvSpPr>
        <p:spPr>
          <a:xfrm>
            <a:off x="1053109" y="2731325"/>
            <a:ext cx="4080224" cy="3469450"/>
          </a:xfrm>
        </p:spPr>
        <p:txBody>
          <a:bodyPr/>
          <a:lstStyle/>
          <a:p>
            <a:pPr lvl="0"/>
            <a:r>
              <a:rPr lang="en-US" dirty="0"/>
              <a:t>Click to add text</a:t>
            </a:r>
            <a:endParaRPr lang="sv-SE" dirty="0"/>
          </a:p>
        </p:txBody>
      </p:sp>
      <p:sp>
        <p:nvSpPr>
          <p:cNvPr id="4" name="Title ">
            <a:extLst>
              <a:ext uri="{FF2B5EF4-FFF2-40B4-BE49-F238E27FC236}">
                <a16:creationId xmlns:a16="http://schemas.microsoft.com/office/drawing/2014/main" id="{1E0B038D-EF27-77A2-AEAE-EBB9C54B2712}"/>
              </a:ext>
            </a:extLst>
          </p:cNvPr>
          <p:cNvSpPr>
            <a:spLocks noGrp="1"/>
          </p:cNvSpPr>
          <p:nvPr>
            <p:ph type="title" hasCustomPrompt="1"/>
          </p:nvPr>
        </p:nvSpPr>
        <p:spPr>
          <a:xfrm>
            <a:off x="1053108" y="1472541"/>
            <a:ext cx="4074453" cy="1021278"/>
          </a:xfrm>
        </p:spPr>
        <p:txBody>
          <a:bodyPr anchor="b" anchorCtr="0"/>
          <a:lstStyle/>
          <a:p>
            <a:r>
              <a:rPr lang="en-US" dirty="0"/>
              <a:t>Click to add title</a:t>
            </a:r>
            <a:endParaRPr lang="sv-SE" dirty="0"/>
          </a:p>
        </p:txBody>
      </p:sp>
    </p:spTree>
    <p:extLst>
      <p:ext uri="{BB962C8B-B14F-4D97-AF65-F5344CB8AC3E}">
        <p14:creationId xmlns:p14="http://schemas.microsoft.com/office/powerpoint/2010/main" val="316073073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One column and nine boxes">
    <p:bg>
      <p:bgRef idx="1001">
        <a:schemeClr val="bg1"/>
      </p:bgRef>
    </p:bg>
    <p:spTree>
      <p:nvGrpSpPr>
        <p:cNvPr id="1" name=""/>
        <p:cNvGrpSpPr/>
        <p:nvPr/>
      </p:nvGrpSpPr>
      <p:grpSpPr>
        <a:xfrm>
          <a:off x="0" y="0"/>
          <a:ext cx="0" cy="0"/>
          <a:chOff x="0" y="0"/>
          <a:chExt cx="0" cy="0"/>
        </a:xfrm>
      </p:grpSpPr>
      <p:grpSp>
        <p:nvGrpSpPr>
          <p:cNvPr id="20" name="Group 3">
            <a:extLst>
              <a:ext uri="{FF2B5EF4-FFF2-40B4-BE49-F238E27FC236}">
                <a16:creationId xmlns:a16="http://schemas.microsoft.com/office/drawing/2014/main" id="{B4D16CEE-2BA1-1AB4-8A9C-4CEE67596611}"/>
              </a:ext>
            </a:extLst>
          </p:cNvPr>
          <p:cNvGrpSpPr>
            <a:grpSpLocks/>
          </p:cNvGrpSpPr>
          <p:nvPr userDrawn="1"/>
        </p:nvGrpSpPr>
        <p:grpSpPr>
          <a:xfrm>
            <a:off x="5041717" y="4572110"/>
            <a:ext cx="7150282" cy="2286000"/>
            <a:chOff x="5041717" y="2284016"/>
            <a:chExt cx="7150282" cy="2286000"/>
          </a:xfrm>
        </p:grpSpPr>
        <p:sp>
          <p:nvSpPr>
            <p:cNvPr id="23" name="Rectangle 9">
              <a:extLst>
                <a:ext uri="{FF2B5EF4-FFF2-40B4-BE49-F238E27FC236}">
                  <a16:creationId xmlns:a16="http://schemas.microsoft.com/office/drawing/2014/main" id="{8D1167AE-35DD-0F3C-7BD4-83AE55330696}"/>
                </a:ext>
              </a:extLst>
            </p:cNvPr>
            <p:cNvSpPr>
              <a:spLocks/>
            </p:cNvSpPr>
            <p:nvPr userDrawn="1"/>
          </p:nvSpPr>
          <p:spPr>
            <a:xfrm>
              <a:off x="9807210" y="2284016"/>
              <a:ext cx="2384789" cy="2286000"/>
            </a:xfrm>
            <a:prstGeom prst="rect">
              <a:avLst/>
            </a:prstGeom>
            <a:solidFill>
              <a:srgbClr val="4141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noFill/>
              </a:endParaRPr>
            </a:p>
          </p:txBody>
        </p:sp>
        <p:sp>
          <p:nvSpPr>
            <p:cNvPr id="22" name="Rectangle 8">
              <a:extLst>
                <a:ext uri="{FF2B5EF4-FFF2-40B4-BE49-F238E27FC236}">
                  <a16:creationId xmlns:a16="http://schemas.microsoft.com/office/drawing/2014/main" id="{76F3B669-6831-DBDB-7AA2-FD1F2AD82C8E}"/>
                </a:ext>
              </a:extLst>
            </p:cNvPr>
            <p:cNvSpPr>
              <a:spLocks/>
            </p:cNvSpPr>
            <p:nvPr userDrawn="1"/>
          </p:nvSpPr>
          <p:spPr>
            <a:xfrm>
              <a:off x="7424917" y="2284016"/>
              <a:ext cx="23832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1" name="Rectangle 7">
              <a:extLst>
                <a:ext uri="{FF2B5EF4-FFF2-40B4-BE49-F238E27FC236}">
                  <a16:creationId xmlns:a16="http://schemas.microsoft.com/office/drawing/2014/main" id="{CFA997A0-9060-D4B8-6136-C6D70E658BD6}"/>
                </a:ext>
              </a:extLst>
            </p:cNvPr>
            <p:cNvSpPr>
              <a:spLocks/>
            </p:cNvSpPr>
            <p:nvPr userDrawn="1"/>
          </p:nvSpPr>
          <p:spPr>
            <a:xfrm>
              <a:off x="5041717" y="2284016"/>
              <a:ext cx="2383200" cy="2286000"/>
            </a:xfrm>
            <a:prstGeom prst="rect">
              <a:avLst/>
            </a:prstGeom>
            <a:solidFill>
              <a:srgbClr val="0038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grpSp>
        <p:nvGrpSpPr>
          <p:cNvPr id="9" name="Group 2">
            <a:extLst>
              <a:ext uri="{FF2B5EF4-FFF2-40B4-BE49-F238E27FC236}">
                <a16:creationId xmlns:a16="http://schemas.microsoft.com/office/drawing/2014/main" id="{A5E8F9C5-3D86-EAC8-0E4A-5395115F4029}"/>
              </a:ext>
            </a:extLst>
          </p:cNvPr>
          <p:cNvGrpSpPr>
            <a:grpSpLocks/>
          </p:cNvGrpSpPr>
          <p:nvPr userDrawn="1"/>
        </p:nvGrpSpPr>
        <p:grpSpPr>
          <a:xfrm>
            <a:off x="5041717" y="2287191"/>
            <a:ext cx="7150282" cy="2286000"/>
            <a:chOff x="5041717" y="2284016"/>
            <a:chExt cx="7150282" cy="2286000"/>
          </a:xfrm>
        </p:grpSpPr>
        <p:sp>
          <p:nvSpPr>
            <p:cNvPr id="6" name="Rectangle 6">
              <a:extLst>
                <a:ext uri="{FF2B5EF4-FFF2-40B4-BE49-F238E27FC236}">
                  <a16:creationId xmlns:a16="http://schemas.microsoft.com/office/drawing/2014/main" id="{728D9FC1-317D-CE5D-9680-865CBF13B6E8}"/>
                </a:ext>
              </a:extLst>
            </p:cNvPr>
            <p:cNvSpPr>
              <a:spLocks/>
            </p:cNvSpPr>
            <p:nvPr userDrawn="1"/>
          </p:nvSpPr>
          <p:spPr>
            <a:xfrm>
              <a:off x="9807210" y="2284016"/>
              <a:ext cx="2384789" cy="2286000"/>
            </a:xfrm>
            <a:prstGeom prst="rect">
              <a:avLst/>
            </a:prstGeom>
            <a:solidFill>
              <a:srgbClr val="CCD7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ectangle 5">
              <a:extLst>
                <a:ext uri="{FF2B5EF4-FFF2-40B4-BE49-F238E27FC236}">
                  <a16:creationId xmlns:a16="http://schemas.microsoft.com/office/drawing/2014/main" id="{6AAECC39-9F8D-78C1-5A42-23E52F9FC838}"/>
                </a:ext>
              </a:extLst>
            </p:cNvPr>
            <p:cNvSpPr>
              <a:spLocks/>
            </p:cNvSpPr>
            <p:nvPr userDrawn="1"/>
          </p:nvSpPr>
          <p:spPr>
            <a:xfrm>
              <a:off x="7424917" y="2284016"/>
              <a:ext cx="2383200" cy="2286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Rectangle 4">
              <a:extLst>
                <a:ext uri="{FF2B5EF4-FFF2-40B4-BE49-F238E27FC236}">
                  <a16:creationId xmlns:a16="http://schemas.microsoft.com/office/drawing/2014/main" id="{9B20D402-0ED4-B729-482D-D0617B8A018E}"/>
                </a:ext>
              </a:extLst>
            </p:cNvPr>
            <p:cNvSpPr>
              <a:spLocks/>
            </p:cNvSpPr>
            <p:nvPr userDrawn="1"/>
          </p:nvSpPr>
          <p:spPr>
            <a:xfrm>
              <a:off x="5041717" y="2284016"/>
              <a:ext cx="2383200" cy="2286000"/>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rgbClr val="414141"/>
                </a:solidFill>
              </a:endParaRPr>
            </a:p>
          </p:txBody>
        </p:sp>
      </p:grpSp>
      <p:grpSp>
        <p:nvGrpSpPr>
          <p:cNvPr id="15" name="Group 1">
            <a:extLst>
              <a:ext uri="{FF2B5EF4-FFF2-40B4-BE49-F238E27FC236}">
                <a16:creationId xmlns:a16="http://schemas.microsoft.com/office/drawing/2014/main" id="{C0C52254-77E4-D12A-2C59-267A2B346A44}"/>
              </a:ext>
            </a:extLst>
          </p:cNvPr>
          <p:cNvGrpSpPr>
            <a:grpSpLocks/>
          </p:cNvGrpSpPr>
          <p:nvPr userDrawn="1"/>
        </p:nvGrpSpPr>
        <p:grpSpPr>
          <a:xfrm>
            <a:off x="5041717" y="0"/>
            <a:ext cx="7150282" cy="2286000"/>
            <a:chOff x="5041717" y="2284016"/>
            <a:chExt cx="7150282" cy="2286000"/>
          </a:xfrm>
        </p:grpSpPr>
        <p:sp>
          <p:nvSpPr>
            <p:cNvPr id="19" name="Rectangle 3">
              <a:extLst>
                <a:ext uri="{FF2B5EF4-FFF2-40B4-BE49-F238E27FC236}">
                  <a16:creationId xmlns:a16="http://schemas.microsoft.com/office/drawing/2014/main" id="{987D1068-DF10-1A22-6399-2504AFB76839}"/>
                </a:ext>
              </a:extLst>
            </p:cNvPr>
            <p:cNvSpPr>
              <a:spLocks/>
            </p:cNvSpPr>
            <p:nvPr userDrawn="1"/>
          </p:nvSpPr>
          <p:spPr>
            <a:xfrm>
              <a:off x="9807210" y="2284016"/>
              <a:ext cx="2384789" cy="2286000"/>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ctangle 2">
              <a:extLst>
                <a:ext uri="{FF2B5EF4-FFF2-40B4-BE49-F238E27FC236}">
                  <a16:creationId xmlns:a16="http://schemas.microsoft.com/office/drawing/2014/main" id="{C93EB9AB-D5D1-2B6E-0619-C6115538A225}"/>
                </a:ext>
              </a:extLst>
            </p:cNvPr>
            <p:cNvSpPr>
              <a:spLocks/>
            </p:cNvSpPr>
            <p:nvPr userDrawn="1"/>
          </p:nvSpPr>
          <p:spPr>
            <a:xfrm>
              <a:off x="7424917" y="2284016"/>
              <a:ext cx="2383200" cy="2286000"/>
            </a:xfrm>
            <a:prstGeom prst="rect">
              <a:avLst/>
            </a:prstGeom>
            <a:solidFill>
              <a:srgbClr val="0038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Rectangle 1">
              <a:extLst>
                <a:ext uri="{FF2B5EF4-FFF2-40B4-BE49-F238E27FC236}">
                  <a16:creationId xmlns:a16="http://schemas.microsoft.com/office/drawing/2014/main" id="{DD5B825F-6A31-A2DA-0455-37752F1608F6}"/>
                </a:ext>
              </a:extLst>
            </p:cNvPr>
            <p:cNvSpPr>
              <a:spLocks/>
            </p:cNvSpPr>
            <p:nvPr userDrawn="1"/>
          </p:nvSpPr>
          <p:spPr>
            <a:xfrm>
              <a:off x="5041717" y="2284016"/>
              <a:ext cx="2383200" cy="2286000"/>
            </a:xfrm>
            <a:prstGeom prst="rect">
              <a:avLst/>
            </a:prstGeom>
            <a:solidFill>
              <a:srgbClr val="7F9B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rgbClr val="D8E5EB"/>
                </a:solidFill>
              </a:endParaRPr>
            </a:p>
          </p:txBody>
        </p:sp>
      </p:grpSp>
      <p:sp>
        <p:nvSpPr>
          <p:cNvPr id="7" name="Footer">
            <a:extLst>
              <a:ext uri="{FF2B5EF4-FFF2-40B4-BE49-F238E27FC236}">
                <a16:creationId xmlns:a16="http://schemas.microsoft.com/office/drawing/2014/main" id="{DD085F75-4F5A-F5C1-9FEE-460468496150}"/>
              </a:ext>
            </a:extLst>
          </p:cNvPr>
          <p:cNvSpPr>
            <a:spLocks noGrp="1"/>
          </p:cNvSpPr>
          <p:nvPr>
            <p:ph type="ftr" sz="quarter" idx="98"/>
          </p:nvPr>
        </p:nvSpPr>
        <p:spPr>
          <a:xfrm>
            <a:off x="1055688" y="6200774"/>
            <a:ext cx="2975253" cy="288926"/>
          </a:xfrm>
        </p:spPr>
        <p:txBody>
          <a:bodyPr/>
          <a:lstStyle>
            <a:lvl1pPr>
              <a:defRPr sz="1000"/>
            </a:lvl1pPr>
          </a:lstStyle>
          <a:p>
            <a:endParaRPr lang="sv-SE" dirty="0"/>
          </a:p>
        </p:txBody>
      </p:sp>
      <p:sp>
        <p:nvSpPr>
          <p:cNvPr id="10" name="Text 9">
            <a:extLst>
              <a:ext uri="{FF2B5EF4-FFF2-40B4-BE49-F238E27FC236}">
                <a16:creationId xmlns:a16="http://schemas.microsoft.com/office/drawing/2014/main" id="{E0733ACC-FBD6-C4AA-979E-15D56D055BAA}"/>
              </a:ext>
            </a:extLst>
          </p:cNvPr>
          <p:cNvSpPr>
            <a:spLocks noGrp="1"/>
          </p:cNvSpPr>
          <p:nvPr>
            <p:ph type="body" sz="quarter" idx="104" hasCustomPrompt="1"/>
          </p:nvPr>
        </p:nvSpPr>
        <p:spPr>
          <a:xfrm>
            <a:off x="10113570" y="5791887"/>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rgbClr val="FFFFFF"/>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13" name="Heading 9">
            <a:extLst>
              <a:ext uri="{FF2B5EF4-FFF2-40B4-BE49-F238E27FC236}">
                <a16:creationId xmlns:a16="http://schemas.microsoft.com/office/drawing/2014/main" id="{89F51AB5-18BF-92B7-3298-6E145A01B0A9}"/>
              </a:ext>
            </a:extLst>
          </p:cNvPr>
          <p:cNvSpPr>
            <a:spLocks noGrp="1"/>
          </p:cNvSpPr>
          <p:nvPr>
            <p:ph type="body" sz="quarter" idx="92" hasCustomPrompt="1"/>
          </p:nvPr>
        </p:nvSpPr>
        <p:spPr>
          <a:xfrm>
            <a:off x="10112658" y="5206556"/>
            <a:ext cx="1774800"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rgbClr val="FFFFFF"/>
                </a:solidFill>
              </a:defRPr>
            </a:lvl1pPr>
          </a:lstStyle>
          <a:p>
            <a:pPr lvl="0"/>
            <a:r>
              <a:rPr lang="en-US" dirty="0"/>
              <a:t>100</a:t>
            </a:r>
            <a:endParaRPr lang="sv-SE" dirty="0"/>
          </a:p>
        </p:txBody>
      </p:sp>
      <p:sp>
        <p:nvSpPr>
          <p:cNvPr id="28" name="Text 8">
            <a:extLst>
              <a:ext uri="{FF2B5EF4-FFF2-40B4-BE49-F238E27FC236}">
                <a16:creationId xmlns:a16="http://schemas.microsoft.com/office/drawing/2014/main" id="{E44EE7B5-7A91-5F88-059B-B0C13A7598DE}"/>
              </a:ext>
            </a:extLst>
          </p:cNvPr>
          <p:cNvSpPr>
            <a:spLocks noGrp="1"/>
          </p:cNvSpPr>
          <p:nvPr>
            <p:ph type="body" sz="quarter" idx="106" hasCustomPrompt="1"/>
          </p:nvPr>
        </p:nvSpPr>
        <p:spPr>
          <a:xfrm>
            <a:off x="7727471" y="5793757"/>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chemeClr val="tx2"/>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30" name="Heading 8">
            <a:extLst>
              <a:ext uri="{FF2B5EF4-FFF2-40B4-BE49-F238E27FC236}">
                <a16:creationId xmlns:a16="http://schemas.microsoft.com/office/drawing/2014/main" id="{67021B6F-7FD3-0B1B-D671-D0C1638DBCF6}"/>
              </a:ext>
            </a:extLst>
          </p:cNvPr>
          <p:cNvSpPr>
            <a:spLocks noGrp="1"/>
          </p:cNvSpPr>
          <p:nvPr>
            <p:ph type="body" sz="quarter" idx="94" hasCustomPrompt="1"/>
          </p:nvPr>
        </p:nvSpPr>
        <p:spPr>
          <a:xfrm>
            <a:off x="7727471" y="5208426"/>
            <a:ext cx="1774801"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chemeClr val="tx2"/>
                </a:solidFill>
              </a:defRPr>
            </a:lvl1pPr>
          </a:lstStyle>
          <a:p>
            <a:pPr lvl="0"/>
            <a:r>
              <a:rPr lang="en-US" dirty="0"/>
              <a:t>100</a:t>
            </a:r>
            <a:endParaRPr lang="sv-SE" dirty="0"/>
          </a:p>
        </p:txBody>
      </p:sp>
      <p:sp>
        <p:nvSpPr>
          <p:cNvPr id="34" name="Text 7">
            <a:extLst>
              <a:ext uri="{FF2B5EF4-FFF2-40B4-BE49-F238E27FC236}">
                <a16:creationId xmlns:a16="http://schemas.microsoft.com/office/drawing/2014/main" id="{69578736-EB76-FC8A-F92B-1D465547BC29}"/>
              </a:ext>
            </a:extLst>
          </p:cNvPr>
          <p:cNvSpPr>
            <a:spLocks noGrp="1"/>
          </p:cNvSpPr>
          <p:nvPr>
            <p:ph type="body" sz="quarter" idx="105" hasCustomPrompt="1"/>
          </p:nvPr>
        </p:nvSpPr>
        <p:spPr>
          <a:xfrm>
            <a:off x="5345350" y="5789100"/>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rgbClr val="FFFFFF"/>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36" name="Heading 7">
            <a:extLst>
              <a:ext uri="{FF2B5EF4-FFF2-40B4-BE49-F238E27FC236}">
                <a16:creationId xmlns:a16="http://schemas.microsoft.com/office/drawing/2014/main" id="{48D556A2-A07D-237C-8A5C-16CEA5AC95CC}"/>
              </a:ext>
            </a:extLst>
          </p:cNvPr>
          <p:cNvSpPr>
            <a:spLocks noGrp="1"/>
          </p:cNvSpPr>
          <p:nvPr>
            <p:ph type="body" sz="quarter" idx="96" hasCustomPrompt="1"/>
          </p:nvPr>
        </p:nvSpPr>
        <p:spPr>
          <a:xfrm>
            <a:off x="5345350" y="5208426"/>
            <a:ext cx="1774629"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rgbClr val="FFFFFF"/>
                </a:solidFill>
              </a:defRPr>
            </a:lvl1pPr>
          </a:lstStyle>
          <a:p>
            <a:pPr lvl="0"/>
            <a:r>
              <a:rPr lang="en-US" dirty="0"/>
              <a:t>100</a:t>
            </a:r>
            <a:endParaRPr lang="sv-SE" dirty="0"/>
          </a:p>
        </p:txBody>
      </p:sp>
      <p:sp>
        <p:nvSpPr>
          <p:cNvPr id="37" name="Text 6">
            <a:extLst>
              <a:ext uri="{FF2B5EF4-FFF2-40B4-BE49-F238E27FC236}">
                <a16:creationId xmlns:a16="http://schemas.microsoft.com/office/drawing/2014/main" id="{C86E7FB0-D709-A1AF-D4DC-222C4A8F9D03}"/>
              </a:ext>
            </a:extLst>
          </p:cNvPr>
          <p:cNvSpPr>
            <a:spLocks noGrp="1"/>
          </p:cNvSpPr>
          <p:nvPr>
            <p:ph type="body" sz="quarter" idx="103" hasCustomPrompt="1"/>
          </p:nvPr>
        </p:nvSpPr>
        <p:spPr>
          <a:xfrm>
            <a:off x="10107189" y="3504792"/>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chemeClr val="tx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38" name="Heading 6">
            <a:extLst>
              <a:ext uri="{FF2B5EF4-FFF2-40B4-BE49-F238E27FC236}">
                <a16:creationId xmlns:a16="http://schemas.microsoft.com/office/drawing/2014/main" id="{0116DCA1-DCFB-1767-6E28-C3533F80BE81}"/>
              </a:ext>
            </a:extLst>
          </p:cNvPr>
          <p:cNvSpPr>
            <a:spLocks noGrp="1"/>
          </p:cNvSpPr>
          <p:nvPr>
            <p:ph type="body" sz="quarter" idx="75" hasCustomPrompt="1"/>
          </p:nvPr>
        </p:nvSpPr>
        <p:spPr>
          <a:xfrm>
            <a:off x="10106277" y="2916693"/>
            <a:ext cx="1774800"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chemeClr val="tx1"/>
                </a:solidFill>
              </a:defRPr>
            </a:lvl1pPr>
          </a:lstStyle>
          <a:p>
            <a:pPr lvl="0"/>
            <a:r>
              <a:rPr lang="en-US" dirty="0"/>
              <a:t>100</a:t>
            </a:r>
            <a:endParaRPr lang="sv-SE" dirty="0"/>
          </a:p>
        </p:txBody>
      </p:sp>
      <p:sp>
        <p:nvSpPr>
          <p:cNvPr id="39" name="Text 5">
            <a:extLst>
              <a:ext uri="{FF2B5EF4-FFF2-40B4-BE49-F238E27FC236}">
                <a16:creationId xmlns:a16="http://schemas.microsoft.com/office/drawing/2014/main" id="{FFBA1444-A7B7-3A71-3CE8-A5575E403B38}"/>
              </a:ext>
            </a:extLst>
          </p:cNvPr>
          <p:cNvSpPr>
            <a:spLocks noGrp="1"/>
          </p:cNvSpPr>
          <p:nvPr>
            <p:ph type="body" sz="quarter" idx="102" hasCustomPrompt="1"/>
          </p:nvPr>
        </p:nvSpPr>
        <p:spPr>
          <a:xfrm>
            <a:off x="7727927" y="3516540"/>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rgbClr val="FFFFFF"/>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40" name="Heading 5">
            <a:extLst>
              <a:ext uri="{FF2B5EF4-FFF2-40B4-BE49-F238E27FC236}">
                <a16:creationId xmlns:a16="http://schemas.microsoft.com/office/drawing/2014/main" id="{583ABDDA-083D-80BC-5DAE-F06CD5368EFA}"/>
              </a:ext>
            </a:extLst>
          </p:cNvPr>
          <p:cNvSpPr>
            <a:spLocks noGrp="1"/>
          </p:cNvSpPr>
          <p:nvPr>
            <p:ph type="body" sz="quarter" idx="82" hasCustomPrompt="1"/>
          </p:nvPr>
        </p:nvSpPr>
        <p:spPr>
          <a:xfrm>
            <a:off x="7727471" y="2924997"/>
            <a:ext cx="1774801"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rgbClr val="FFFFFF"/>
                </a:solidFill>
              </a:defRPr>
            </a:lvl1pPr>
          </a:lstStyle>
          <a:p>
            <a:pPr lvl="0"/>
            <a:r>
              <a:rPr lang="en-US" dirty="0"/>
              <a:t>100</a:t>
            </a:r>
            <a:endParaRPr lang="sv-SE" dirty="0"/>
          </a:p>
        </p:txBody>
      </p:sp>
      <p:sp>
        <p:nvSpPr>
          <p:cNvPr id="41" name="Text 4_">
            <a:extLst>
              <a:ext uri="{FF2B5EF4-FFF2-40B4-BE49-F238E27FC236}">
                <a16:creationId xmlns:a16="http://schemas.microsoft.com/office/drawing/2014/main" id="{53F5633B-A8BF-FA7C-DC8E-C38EE8960EA1}"/>
              </a:ext>
            </a:extLst>
          </p:cNvPr>
          <p:cNvSpPr>
            <a:spLocks noGrp="1"/>
          </p:cNvSpPr>
          <p:nvPr>
            <p:ph type="body" sz="quarter" idx="99" hasCustomPrompt="1"/>
          </p:nvPr>
        </p:nvSpPr>
        <p:spPr>
          <a:xfrm>
            <a:off x="5345350" y="3500997"/>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chemeClr val="tx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43" name="Heading 4">
            <a:extLst>
              <a:ext uri="{FF2B5EF4-FFF2-40B4-BE49-F238E27FC236}">
                <a16:creationId xmlns:a16="http://schemas.microsoft.com/office/drawing/2014/main" id="{B3AD721C-0F5D-561D-55AD-2C3C69CAB54F}"/>
              </a:ext>
            </a:extLst>
          </p:cNvPr>
          <p:cNvSpPr>
            <a:spLocks noGrp="1"/>
          </p:cNvSpPr>
          <p:nvPr>
            <p:ph type="body" sz="quarter" idx="84" hasCustomPrompt="1"/>
          </p:nvPr>
        </p:nvSpPr>
        <p:spPr>
          <a:xfrm>
            <a:off x="5346090" y="2918785"/>
            <a:ext cx="1774269"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chemeClr val="tx1"/>
                </a:solidFill>
              </a:defRPr>
            </a:lvl1pPr>
          </a:lstStyle>
          <a:p>
            <a:pPr lvl="0"/>
            <a:r>
              <a:rPr lang="en-US" dirty="0"/>
              <a:t>100</a:t>
            </a:r>
            <a:endParaRPr lang="sv-SE" dirty="0"/>
          </a:p>
        </p:txBody>
      </p:sp>
      <p:sp>
        <p:nvSpPr>
          <p:cNvPr id="45" name="Text 3">
            <a:extLst>
              <a:ext uri="{FF2B5EF4-FFF2-40B4-BE49-F238E27FC236}">
                <a16:creationId xmlns:a16="http://schemas.microsoft.com/office/drawing/2014/main" id="{C91AD9F5-FF9C-1EE9-8C5C-9AD423830F56}"/>
              </a:ext>
            </a:extLst>
          </p:cNvPr>
          <p:cNvSpPr>
            <a:spLocks noGrp="1"/>
          </p:cNvSpPr>
          <p:nvPr>
            <p:ph type="body" sz="quarter" idx="101" hasCustomPrompt="1"/>
          </p:nvPr>
        </p:nvSpPr>
        <p:spPr>
          <a:xfrm>
            <a:off x="10116518" y="1215476"/>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chemeClr val="tx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47" name="Heading 3">
            <a:extLst>
              <a:ext uri="{FF2B5EF4-FFF2-40B4-BE49-F238E27FC236}">
                <a16:creationId xmlns:a16="http://schemas.microsoft.com/office/drawing/2014/main" id="{278C7139-03C4-8D1E-650F-EB5227964D80}"/>
              </a:ext>
            </a:extLst>
          </p:cNvPr>
          <p:cNvSpPr>
            <a:spLocks noGrp="1"/>
          </p:cNvSpPr>
          <p:nvPr>
            <p:ph type="body" sz="quarter" idx="86" hasCustomPrompt="1"/>
          </p:nvPr>
        </p:nvSpPr>
        <p:spPr>
          <a:xfrm flipH="1">
            <a:off x="10112658" y="633264"/>
            <a:ext cx="1774800"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chemeClr val="tx1"/>
                </a:solidFill>
              </a:defRPr>
            </a:lvl1pPr>
          </a:lstStyle>
          <a:p>
            <a:pPr lvl="0"/>
            <a:r>
              <a:rPr lang="en-US" dirty="0"/>
              <a:t>100</a:t>
            </a:r>
            <a:endParaRPr lang="sv-SE" dirty="0"/>
          </a:p>
        </p:txBody>
      </p:sp>
      <p:sp>
        <p:nvSpPr>
          <p:cNvPr id="48" name="Text 2">
            <a:extLst>
              <a:ext uri="{FF2B5EF4-FFF2-40B4-BE49-F238E27FC236}">
                <a16:creationId xmlns:a16="http://schemas.microsoft.com/office/drawing/2014/main" id="{4C7299DC-3176-3D16-AC73-197169993B97}"/>
              </a:ext>
            </a:extLst>
          </p:cNvPr>
          <p:cNvSpPr>
            <a:spLocks noGrp="1"/>
          </p:cNvSpPr>
          <p:nvPr>
            <p:ph type="body" sz="quarter" idx="100" hasCustomPrompt="1"/>
          </p:nvPr>
        </p:nvSpPr>
        <p:spPr>
          <a:xfrm>
            <a:off x="7725344" y="1215475"/>
            <a:ext cx="1773888" cy="432000"/>
          </a:xfrm>
        </p:spPr>
        <p:txBody>
          <a:bodyPr lIns="90000" tIns="36000" rIns="90000" bIns="36000">
            <a:noAutofit/>
          </a:bodyPr>
          <a:lstStyle>
            <a:lvl1pPr marL="0" indent="0" algn="ctr">
              <a:lnSpc>
                <a:spcPct val="100000"/>
              </a:lnSpc>
              <a:spcBef>
                <a:spcPts val="0"/>
              </a:spcBef>
              <a:spcAft>
                <a:spcPts val="0"/>
              </a:spcAft>
              <a:buNone/>
              <a:defRPr lang="en-US" sz="1250" kern="1200" spc="0" baseline="0" dirty="0">
                <a:solidFill>
                  <a:schemeClr val="bg1"/>
                </a:solidFill>
                <a:latin typeface="+mn-lt"/>
                <a:ea typeface="+mn-ea"/>
                <a:cs typeface="+mn-cs"/>
              </a:defRPr>
            </a:lvl1pPr>
            <a:lvl2pPr marL="432000" indent="0">
              <a:buNone/>
              <a:defRPr/>
            </a:lvl2pPr>
            <a:lvl3pPr marL="758250" indent="0">
              <a:buNone/>
              <a:defRPr/>
            </a:lvl3pPr>
            <a:lvl4pPr marL="1116000" indent="0">
              <a:buNone/>
              <a:defRPr/>
            </a:lvl4pPr>
            <a:lvl5pPr marL="1476000" indent="0">
              <a:buNone/>
              <a:defRPr/>
            </a:lvl5pPr>
          </a:lstStyle>
          <a:p>
            <a:pPr marL="0" lvl="0" indent="0" algn="ctr" defTabSz="914309" rtl="0" eaLnBrk="1" latinLnBrk="0" hangingPunct="1">
              <a:lnSpc>
                <a:spcPct val="100000"/>
              </a:lnSpc>
              <a:spcBef>
                <a:spcPts val="0"/>
              </a:spcBef>
              <a:spcAft>
                <a:spcPts val="0"/>
              </a:spcAft>
              <a:buClrTx/>
              <a:buSzPct val="90000"/>
              <a:buFont typeface="System Font Regular"/>
              <a:buNone/>
              <a:tabLst/>
            </a:pPr>
            <a:r>
              <a:rPr lang="en-US" dirty="0"/>
              <a:t>Lorem ipsum</a:t>
            </a:r>
          </a:p>
        </p:txBody>
      </p:sp>
      <p:sp>
        <p:nvSpPr>
          <p:cNvPr id="49" name="Heading 2">
            <a:extLst>
              <a:ext uri="{FF2B5EF4-FFF2-40B4-BE49-F238E27FC236}">
                <a16:creationId xmlns:a16="http://schemas.microsoft.com/office/drawing/2014/main" id="{6575CE14-273C-C80F-15FE-1651CDB58BEE}"/>
              </a:ext>
            </a:extLst>
          </p:cNvPr>
          <p:cNvSpPr>
            <a:spLocks noGrp="1"/>
          </p:cNvSpPr>
          <p:nvPr>
            <p:ph type="body" sz="quarter" idx="88" hasCustomPrompt="1"/>
          </p:nvPr>
        </p:nvSpPr>
        <p:spPr>
          <a:xfrm>
            <a:off x="7724976" y="632785"/>
            <a:ext cx="1774800"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chemeClr val="bg1"/>
                </a:solidFill>
              </a:defRPr>
            </a:lvl1pPr>
          </a:lstStyle>
          <a:p>
            <a:pPr lvl="0"/>
            <a:r>
              <a:rPr lang="en-US" dirty="0"/>
              <a:t>100</a:t>
            </a:r>
            <a:endParaRPr lang="sv-SE" dirty="0"/>
          </a:p>
        </p:txBody>
      </p:sp>
      <p:sp>
        <p:nvSpPr>
          <p:cNvPr id="50" name="Text 1">
            <a:extLst>
              <a:ext uri="{FF2B5EF4-FFF2-40B4-BE49-F238E27FC236}">
                <a16:creationId xmlns:a16="http://schemas.microsoft.com/office/drawing/2014/main" id="{3E781CB9-A7C0-C8DC-148C-0B4E5F281B29}"/>
              </a:ext>
            </a:extLst>
          </p:cNvPr>
          <p:cNvSpPr>
            <a:spLocks noGrp="1"/>
          </p:cNvSpPr>
          <p:nvPr>
            <p:ph type="body" sz="quarter" idx="89" hasCustomPrompt="1"/>
          </p:nvPr>
        </p:nvSpPr>
        <p:spPr>
          <a:xfrm>
            <a:off x="5346091" y="1224673"/>
            <a:ext cx="1773888" cy="432000"/>
          </a:xfrm>
        </p:spPr>
        <p:txBody>
          <a:bodyPr lIns="90000" tIns="36000" rIns="90000" bIns="36000">
            <a:noAutofit/>
          </a:bodyPr>
          <a:lstStyle>
            <a:lvl1pPr marL="0" indent="0" algn="ctr">
              <a:lnSpc>
                <a:spcPct val="100000"/>
              </a:lnSpc>
              <a:spcBef>
                <a:spcPts val="0"/>
              </a:spcBef>
              <a:spcAft>
                <a:spcPts val="0"/>
              </a:spcAft>
              <a:buNone/>
              <a:defRPr lang="en-US" sz="1250" kern="1200" spc="0" baseline="0" dirty="0">
                <a:solidFill>
                  <a:schemeClr val="bg1"/>
                </a:solidFill>
                <a:latin typeface="+mn-lt"/>
                <a:ea typeface="+mn-ea"/>
                <a:cs typeface="+mn-cs"/>
              </a:defRPr>
            </a:lvl1pPr>
            <a:lvl2pPr marL="432000" indent="0">
              <a:buNone/>
              <a:defRPr/>
            </a:lvl2pPr>
            <a:lvl3pPr marL="758250" indent="0">
              <a:buNone/>
              <a:defRPr/>
            </a:lvl3pPr>
            <a:lvl4pPr marL="1116000" indent="0">
              <a:buNone/>
              <a:defRPr/>
            </a:lvl4pPr>
            <a:lvl5pPr marL="1476000" indent="0">
              <a:buNone/>
              <a:defRPr/>
            </a:lvl5pPr>
          </a:lstStyle>
          <a:p>
            <a:pPr marL="0" lvl="0" indent="0" algn="ctr" defTabSz="914309" rtl="0" eaLnBrk="1" latinLnBrk="0" hangingPunct="1">
              <a:lnSpc>
                <a:spcPct val="100000"/>
              </a:lnSpc>
              <a:spcBef>
                <a:spcPts val="0"/>
              </a:spcBef>
              <a:spcAft>
                <a:spcPts val="0"/>
              </a:spcAft>
              <a:buClrTx/>
              <a:buSzPct val="90000"/>
              <a:buFont typeface="System Font Regular"/>
              <a:buNone/>
              <a:tabLst/>
            </a:pPr>
            <a:r>
              <a:rPr lang="en-US" dirty="0"/>
              <a:t>Lorem ipsum</a:t>
            </a:r>
          </a:p>
        </p:txBody>
      </p:sp>
      <p:sp>
        <p:nvSpPr>
          <p:cNvPr id="51" name="Heading 1">
            <a:extLst>
              <a:ext uri="{FF2B5EF4-FFF2-40B4-BE49-F238E27FC236}">
                <a16:creationId xmlns:a16="http://schemas.microsoft.com/office/drawing/2014/main" id="{98E807C1-86CB-2BC2-764B-E25C9FA9AC95}"/>
              </a:ext>
            </a:extLst>
          </p:cNvPr>
          <p:cNvSpPr>
            <a:spLocks noGrp="1"/>
          </p:cNvSpPr>
          <p:nvPr>
            <p:ph type="body" sz="quarter" idx="90" hasCustomPrompt="1"/>
          </p:nvPr>
        </p:nvSpPr>
        <p:spPr>
          <a:xfrm>
            <a:off x="5346817" y="639475"/>
            <a:ext cx="1774800" cy="576000"/>
          </a:xfrm>
        </p:spPr>
        <p:txBody>
          <a:bodyPr lIns="90000" tIns="0" rIns="90000" bIns="0" anchor="b" anchorCtr="0">
            <a:normAutofit/>
          </a:bodyPr>
          <a:lstStyle>
            <a:lvl1pPr marL="0" indent="0" algn="ctr">
              <a:lnSpc>
                <a:spcPct val="100000"/>
              </a:lnSpc>
              <a:spcBef>
                <a:spcPts val="0"/>
              </a:spcBef>
              <a:spcAft>
                <a:spcPts val="0"/>
              </a:spcAft>
              <a:buNone/>
              <a:defRPr lang="sv-SE" sz="3200" b="1" kern="1200" spc="0" baseline="0" dirty="0">
                <a:solidFill>
                  <a:schemeClr val="bg1"/>
                </a:solidFill>
                <a:latin typeface="+mn-lt"/>
                <a:ea typeface="+mn-ea"/>
                <a:cs typeface="+mn-cs"/>
              </a:defRPr>
            </a:lvl1pPr>
          </a:lstStyle>
          <a:p>
            <a:pPr marL="0" lvl="0" indent="0" algn="ctr" defTabSz="914309" rtl="0" eaLnBrk="1" latinLnBrk="0" hangingPunct="1">
              <a:lnSpc>
                <a:spcPct val="100000"/>
              </a:lnSpc>
              <a:spcBef>
                <a:spcPts val="0"/>
              </a:spcBef>
              <a:spcAft>
                <a:spcPts val="0"/>
              </a:spcAft>
              <a:buClrTx/>
              <a:buSzPct val="90000"/>
              <a:buFont typeface="System Font Regular"/>
              <a:buNone/>
              <a:tabLst/>
            </a:pPr>
            <a:r>
              <a:rPr lang="en-US" dirty="0"/>
              <a:t>100</a:t>
            </a:r>
            <a:endParaRPr lang="sv-SE" dirty="0"/>
          </a:p>
        </p:txBody>
      </p:sp>
      <p:sp>
        <p:nvSpPr>
          <p:cNvPr id="8" name="Text">
            <a:extLst>
              <a:ext uri="{FF2B5EF4-FFF2-40B4-BE49-F238E27FC236}">
                <a16:creationId xmlns:a16="http://schemas.microsoft.com/office/drawing/2014/main" id="{5915CEBA-ABCA-1EED-D034-59498ECA3366}"/>
              </a:ext>
            </a:extLst>
          </p:cNvPr>
          <p:cNvSpPr>
            <a:spLocks noGrp="1"/>
          </p:cNvSpPr>
          <p:nvPr>
            <p:ph type="body" sz="quarter" idx="40" hasCustomPrompt="1"/>
          </p:nvPr>
        </p:nvSpPr>
        <p:spPr>
          <a:xfrm>
            <a:off x="1053109" y="2577089"/>
            <a:ext cx="2981098" cy="3623685"/>
          </a:xfrm>
        </p:spPr>
        <p:txBody>
          <a:bodyPr/>
          <a:lstStyle>
            <a:lvl1pPr>
              <a:defRPr sz="1600"/>
            </a:lvl1pPr>
          </a:lstStyle>
          <a:p>
            <a:pPr lvl="0"/>
            <a:r>
              <a:rPr lang="en-US" dirty="0"/>
              <a:t>Click to add text</a:t>
            </a:r>
            <a:endParaRPr lang="sv-SE" dirty="0"/>
          </a:p>
        </p:txBody>
      </p:sp>
      <p:sp>
        <p:nvSpPr>
          <p:cNvPr id="11" name="Title">
            <a:extLst>
              <a:ext uri="{FF2B5EF4-FFF2-40B4-BE49-F238E27FC236}">
                <a16:creationId xmlns:a16="http://schemas.microsoft.com/office/drawing/2014/main" id="{14B9F718-C458-ED01-1CEC-07FAF535A04D}"/>
              </a:ext>
            </a:extLst>
          </p:cNvPr>
          <p:cNvSpPr>
            <a:spLocks noGrp="1"/>
          </p:cNvSpPr>
          <p:nvPr>
            <p:ph type="title" hasCustomPrompt="1"/>
          </p:nvPr>
        </p:nvSpPr>
        <p:spPr>
          <a:xfrm>
            <a:off x="1053108" y="1318305"/>
            <a:ext cx="2977833" cy="1021278"/>
          </a:xfrm>
        </p:spPr>
        <p:txBody>
          <a:bodyPr anchor="b" anchorCtr="0">
            <a:normAutofit/>
          </a:bodyPr>
          <a:lstStyle>
            <a:lvl1pPr>
              <a:defRPr sz="2800"/>
            </a:lvl1pPr>
          </a:lstStyle>
          <a:p>
            <a:r>
              <a:rPr lang="en-US" dirty="0"/>
              <a:t>Click to add title</a:t>
            </a:r>
            <a:endParaRPr lang="sv-SE" dirty="0"/>
          </a:p>
        </p:txBody>
      </p:sp>
    </p:spTree>
    <p:extLst>
      <p:ext uri="{BB962C8B-B14F-4D97-AF65-F5344CB8AC3E}">
        <p14:creationId xmlns:p14="http://schemas.microsoft.com/office/powerpoint/2010/main" val="23037391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x boxes and one colum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7310140-3C9A-5E8A-97BC-6B7B31069AA6}"/>
              </a:ext>
            </a:extLst>
          </p:cNvPr>
          <p:cNvGrpSpPr>
            <a:grpSpLocks noGrp="1" noUngrp="1" noRot="1" noMove="1" noResize="1"/>
          </p:cNvGrpSpPr>
          <p:nvPr userDrawn="1"/>
        </p:nvGrpSpPr>
        <p:grpSpPr>
          <a:xfrm>
            <a:off x="-2555" y="4572000"/>
            <a:ext cx="6098067" cy="2286000"/>
            <a:chOff x="6093933" y="2284016"/>
            <a:chExt cx="6098067" cy="2286000"/>
          </a:xfrm>
        </p:grpSpPr>
        <p:sp>
          <p:nvSpPr>
            <p:cNvPr id="9" name="Rectangle 9">
              <a:extLst>
                <a:ext uri="{FF2B5EF4-FFF2-40B4-BE49-F238E27FC236}">
                  <a16:creationId xmlns:a16="http://schemas.microsoft.com/office/drawing/2014/main" id="{4A107BFD-3396-9BFC-0DBA-CCCCC8B7DE09}"/>
                </a:ext>
              </a:extLst>
            </p:cNvPr>
            <p:cNvSpPr>
              <a:spLocks noGrp="1" noRot="1" noMove="1" noResize="1" noEditPoints="1" noAdjustHandles="1" noChangeArrowheads="1" noChangeShapeType="1"/>
            </p:cNvSpPr>
            <p:nvPr userDrawn="1"/>
          </p:nvSpPr>
          <p:spPr>
            <a:xfrm>
              <a:off x="9140734" y="2284016"/>
              <a:ext cx="3051266" cy="228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noFill/>
              </a:endParaRPr>
            </a:p>
          </p:txBody>
        </p:sp>
        <p:sp>
          <p:nvSpPr>
            <p:cNvPr id="10" name="Rectangle 8">
              <a:extLst>
                <a:ext uri="{FF2B5EF4-FFF2-40B4-BE49-F238E27FC236}">
                  <a16:creationId xmlns:a16="http://schemas.microsoft.com/office/drawing/2014/main" id="{ED8C088E-5D7E-AA4E-90E6-EB6646E5E32A}"/>
                </a:ext>
              </a:extLst>
            </p:cNvPr>
            <p:cNvSpPr>
              <a:spLocks noGrp="1" noRot="1" noMove="1" noResize="1" noEditPoints="1" noAdjustHandles="1" noChangeArrowheads="1" noChangeShapeType="1"/>
            </p:cNvSpPr>
            <p:nvPr userDrawn="1"/>
          </p:nvSpPr>
          <p:spPr>
            <a:xfrm>
              <a:off x="6093933" y="2284016"/>
              <a:ext cx="3049200" cy="228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grpSp>
        <p:nvGrpSpPr>
          <p:cNvPr id="11" name="Group 2">
            <a:extLst>
              <a:ext uri="{FF2B5EF4-FFF2-40B4-BE49-F238E27FC236}">
                <a16:creationId xmlns:a16="http://schemas.microsoft.com/office/drawing/2014/main" id="{DBF2805E-D8F1-BCF5-F1B0-A3436A528C4C}"/>
              </a:ext>
            </a:extLst>
          </p:cNvPr>
          <p:cNvGrpSpPr>
            <a:grpSpLocks noGrp="1" noUngrp="1" noRot="1" noMove="1" noResize="1"/>
          </p:cNvGrpSpPr>
          <p:nvPr userDrawn="1"/>
        </p:nvGrpSpPr>
        <p:grpSpPr>
          <a:xfrm>
            <a:off x="0" y="2283906"/>
            <a:ext cx="6097200" cy="2286000"/>
            <a:chOff x="6094800" y="2284016"/>
            <a:chExt cx="6097200" cy="2286000"/>
          </a:xfrm>
        </p:grpSpPr>
        <p:sp>
          <p:nvSpPr>
            <p:cNvPr id="12" name="Rectangle 6">
              <a:extLst>
                <a:ext uri="{FF2B5EF4-FFF2-40B4-BE49-F238E27FC236}">
                  <a16:creationId xmlns:a16="http://schemas.microsoft.com/office/drawing/2014/main" id="{41BBA157-B665-F59F-B13B-79E11E6F43EF}"/>
                </a:ext>
              </a:extLst>
            </p:cNvPr>
            <p:cNvSpPr>
              <a:spLocks noGrp="1" noRot="1" noMove="1" noResize="1" noEditPoints="1" noAdjustHandles="1" noChangeArrowheads="1" noChangeShapeType="1"/>
            </p:cNvSpPr>
            <p:nvPr userDrawn="1"/>
          </p:nvSpPr>
          <p:spPr>
            <a:xfrm>
              <a:off x="9142800" y="2284016"/>
              <a:ext cx="3049200" cy="2286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ctangle 5">
              <a:extLst>
                <a:ext uri="{FF2B5EF4-FFF2-40B4-BE49-F238E27FC236}">
                  <a16:creationId xmlns:a16="http://schemas.microsoft.com/office/drawing/2014/main" id="{4811D902-237E-C562-67AB-4D2816D2065A}"/>
                </a:ext>
              </a:extLst>
            </p:cNvPr>
            <p:cNvSpPr>
              <a:spLocks noGrp="1" noRot="1" noMove="1" noResize="1" noEditPoints="1" noAdjustHandles="1" noChangeArrowheads="1" noChangeShapeType="1"/>
            </p:cNvSpPr>
            <p:nvPr userDrawn="1"/>
          </p:nvSpPr>
          <p:spPr>
            <a:xfrm>
              <a:off x="6094800" y="2284016"/>
              <a:ext cx="30492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rgbClr val="3F3F3F"/>
                </a:solidFill>
              </a:endParaRPr>
            </a:p>
          </p:txBody>
        </p:sp>
      </p:grpSp>
      <p:grpSp>
        <p:nvGrpSpPr>
          <p:cNvPr id="14" name="Group 1">
            <a:extLst>
              <a:ext uri="{FF2B5EF4-FFF2-40B4-BE49-F238E27FC236}">
                <a16:creationId xmlns:a16="http://schemas.microsoft.com/office/drawing/2014/main" id="{BB8B534F-5291-1C10-1005-ED77169B476C}"/>
              </a:ext>
            </a:extLst>
          </p:cNvPr>
          <p:cNvGrpSpPr>
            <a:grpSpLocks noGrp="1" noUngrp="1" noRot="1" noMove="1" noResize="1"/>
          </p:cNvGrpSpPr>
          <p:nvPr userDrawn="1"/>
        </p:nvGrpSpPr>
        <p:grpSpPr>
          <a:xfrm>
            <a:off x="-489" y="0"/>
            <a:ext cx="6096001" cy="2297849"/>
            <a:chOff x="6095999" y="2272167"/>
            <a:chExt cx="6096001" cy="2297849"/>
          </a:xfrm>
        </p:grpSpPr>
        <p:sp>
          <p:nvSpPr>
            <p:cNvPr id="15" name="Rectangle 3">
              <a:extLst>
                <a:ext uri="{FF2B5EF4-FFF2-40B4-BE49-F238E27FC236}">
                  <a16:creationId xmlns:a16="http://schemas.microsoft.com/office/drawing/2014/main" id="{A4DA5300-121A-6FD8-C634-7827D2817814}"/>
                </a:ext>
              </a:extLst>
            </p:cNvPr>
            <p:cNvSpPr>
              <a:spLocks noGrp="1" noRot="1" noMove="1" noResize="1" noEditPoints="1" noAdjustHandles="1" noChangeArrowheads="1" noChangeShapeType="1"/>
            </p:cNvSpPr>
            <p:nvPr userDrawn="1"/>
          </p:nvSpPr>
          <p:spPr>
            <a:xfrm>
              <a:off x="9142800" y="2272167"/>
              <a:ext cx="3049200" cy="229784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Rectangle 2">
              <a:extLst>
                <a:ext uri="{FF2B5EF4-FFF2-40B4-BE49-F238E27FC236}">
                  <a16:creationId xmlns:a16="http://schemas.microsoft.com/office/drawing/2014/main" id="{89E46AE1-D96E-DEE8-504B-C456523AFC8B}"/>
                </a:ext>
              </a:extLst>
            </p:cNvPr>
            <p:cNvSpPr>
              <a:spLocks noGrp="1" noRot="1" noMove="1" noResize="1" noEditPoints="1" noAdjustHandles="1" noChangeArrowheads="1" noChangeShapeType="1"/>
            </p:cNvSpPr>
            <p:nvPr userDrawn="1"/>
          </p:nvSpPr>
          <p:spPr>
            <a:xfrm>
              <a:off x="6095999" y="2272167"/>
              <a:ext cx="3049200" cy="229784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grpSp>
      <p:sp>
        <p:nvSpPr>
          <p:cNvPr id="6" name="Footer">
            <a:extLst>
              <a:ext uri="{FF2B5EF4-FFF2-40B4-BE49-F238E27FC236}">
                <a16:creationId xmlns:a16="http://schemas.microsoft.com/office/drawing/2014/main" id="{8B3ED04F-1317-5C76-E3CB-9F2F6597D95C}"/>
              </a:ext>
            </a:extLst>
          </p:cNvPr>
          <p:cNvSpPr>
            <a:spLocks noGrp="1"/>
          </p:cNvSpPr>
          <p:nvPr>
            <p:ph type="ftr" sz="quarter" idx="35"/>
          </p:nvPr>
        </p:nvSpPr>
        <p:spPr>
          <a:xfrm>
            <a:off x="7061861" y="6200774"/>
            <a:ext cx="4074452" cy="288926"/>
          </a:xfrm>
        </p:spPr>
        <p:txBody>
          <a:bodyPr/>
          <a:lstStyle/>
          <a:p>
            <a:endParaRPr lang="sv-SE" dirty="0"/>
          </a:p>
        </p:txBody>
      </p:sp>
      <p:sp>
        <p:nvSpPr>
          <p:cNvPr id="3" name="Text 6">
            <a:extLst>
              <a:ext uri="{FF2B5EF4-FFF2-40B4-BE49-F238E27FC236}">
                <a16:creationId xmlns:a16="http://schemas.microsoft.com/office/drawing/2014/main" id="{FD24B24A-A926-CF44-312B-021BBBC8F521}"/>
              </a:ext>
            </a:extLst>
          </p:cNvPr>
          <p:cNvSpPr>
            <a:spLocks noGrp="1"/>
          </p:cNvSpPr>
          <p:nvPr>
            <p:ph type="body" sz="quarter" idx="104" hasCustomPrompt="1"/>
          </p:nvPr>
        </p:nvSpPr>
        <p:spPr>
          <a:xfrm>
            <a:off x="3507016" y="5783106"/>
            <a:ext cx="2120400" cy="468000"/>
          </a:xfrm>
        </p:spPr>
        <p:txBody>
          <a:bodyPr lIns="90000" tIns="36000" rIns="90000" bIns="36000">
            <a:noAutofit/>
          </a:bodyPr>
          <a:lstStyle>
            <a:lvl1pPr marL="0" indent="0" algn="ctr">
              <a:lnSpc>
                <a:spcPct val="100000"/>
              </a:lnSpc>
              <a:spcBef>
                <a:spcPts val="0"/>
              </a:spcBef>
              <a:spcAft>
                <a:spcPts val="0"/>
              </a:spcAft>
              <a:buNone/>
              <a:defRPr sz="1300" spc="0" baseline="0">
                <a:solidFill>
                  <a:schemeClr val="tx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7" name="Heading 6">
            <a:extLst>
              <a:ext uri="{FF2B5EF4-FFF2-40B4-BE49-F238E27FC236}">
                <a16:creationId xmlns:a16="http://schemas.microsoft.com/office/drawing/2014/main" id="{5F635966-1246-955D-6029-627794005375}"/>
              </a:ext>
            </a:extLst>
          </p:cNvPr>
          <p:cNvSpPr>
            <a:spLocks noGrp="1"/>
          </p:cNvSpPr>
          <p:nvPr>
            <p:ph type="body" sz="quarter" idx="105" hasCustomPrompt="1"/>
          </p:nvPr>
        </p:nvSpPr>
        <p:spPr>
          <a:xfrm>
            <a:off x="3507933" y="5164069"/>
            <a:ext cx="2120276" cy="612000"/>
          </a:xfrm>
        </p:spPr>
        <p:txBody>
          <a:bodyPr lIns="90000" tIns="0" rIns="90000" bIns="0" anchor="b" anchorCtr="0">
            <a:normAutofit/>
          </a:bodyPr>
          <a:lstStyle>
            <a:lvl1pPr marL="0" indent="0" algn="ctr">
              <a:lnSpc>
                <a:spcPct val="100000"/>
              </a:lnSpc>
              <a:spcBef>
                <a:spcPts val="0"/>
              </a:spcBef>
              <a:spcAft>
                <a:spcPts val="0"/>
              </a:spcAft>
              <a:buNone/>
              <a:defRPr sz="3600" b="1">
                <a:solidFill>
                  <a:schemeClr val="tx1"/>
                </a:solidFill>
              </a:defRPr>
            </a:lvl1pPr>
          </a:lstStyle>
          <a:p>
            <a:pPr lvl="0"/>
            <a:r>
              <a:rPr lang="en-US" dirty="0"/>
              <a:t>100</a:t>
            </a:r>
            <a:endParaRPr lang="sv-SE" dirty="0"/>
          </a:p>
        </p:txBody>
      </p:sp>
      <p:sp>
        <p:nvSpPr>
          <p:cNvPr id="8" name="Text 5">
            <a:extLst>
              <a:ext uri="{FF2B5EF4-FFF2-40B4-BE49-F238E27FC236}">
                <a16:creationId xmlns:a16="http://schemas.microsoft.com/office/drawing/2014/main" id="{1136FF48-0C94-D10F-4556-A59828AD934D}"/>
              </a:ext>
            </a:extLst>
          </p:cNvPr>
          <p:cNvSpPr>
            <a:spLocks noGrp="1"/>
          </p:cNvSpPr>
          <p:nvPr>
            <p:ph type="body" sz="quarter" idx="106" hasCustomPrompt="1"/>
          </p:nvPr>
        </p:nvSpPr>
        <p:spPr>
          <a:xfrm>
            <a:off x="458746" y="5793675"/>
            <a:ext cx="2120400" cy="468000"/>
          </a:xfrm>
        </p:spPr>
        <p:txBody>
          <a:bodyPr lIns="90000" tIns="36000" rIns="90000" bIns="36000">
            <a:noAutofit/>
          </a:bodyPr>
          <a:lstStyle>
            <a:lvl1pPr marL="0" indent="0" algn="ctr">
              <a:lnSpc>
                <a:spcPct val="100000"/>
              </a:lnSpc>
              <a:spcBef>
                <a:spcPts val="0"/>
              </a:spcBef>
              <a:spcAft>
                <a:spcPts val="0"/>
              </a:spcAft>
              <a:buNone/>
              <a:defRPr sz="1300" spc="0" baseline="0">
                <a:solidFill>
                  <a:schemeClr val="bg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29" name="Heading 5">
            <a:extLst>
              <a:ext uri="{FF2B5EF4-FFF2-40B4-BE49-F238E27FC236}">
                <a16:creationId xmlns:a16="http://schemas.microsoft.com/office/drawing/2014/main" id="{4DBB9628-7725-B97B-B4AA-F9656A8D53A9}"/>
              </a:ext>
            </a:extLst>
          </p:cNvPr>
          <p:cNvSpPr>
            <a:spLocks noGrp="1"/>
          </p:cNvSpPr>
          <p:nvPr>
            <p:ph type="body" sz="quarter" idx="107" hasCustomPrompt="1"/>
          </p:nvPr>
        </p:nvSpPr>
        <p:spPr>
          <a:xfrm>
            <a:off x="460799" y="5167461"/>
            <a:ext cx="2120276" cy="612000"/>
          </a:xfrm>
        </p:spPr>
        <p:txBody>
          <a:bodyPr lIns="90000" tIns="0" rIns="90000" bIns="0" anchor="b" anchorCtr="0">
            <a:normAutofit/>
          </a:bodyPr>
          <a:lstStyle>
            <a:lvl1pPr marL="0" indent="0" algn="ctr">
              <a:lnSpc>
                <a:spcPct val="100000"/>
              </a:lnSpc>
              <a:spcBef>
                <a:spcPts val="0"/>
              </a:spcBef>
              <a:spcAft>
                <a:spcPts val="0"/>
              </a:spcAft>
              <a:buNone/>
              <a:defRPr sz="3600" b="1">
                <a:solidFill>
                  <a:schemeClr val="bg1"/>
                </a:solidFill>
              </a:defRPr>
            </a:lvl1pPr>
          </a:lstStyle>
          <a:p>
            <a:pPr lvl="0"/>
            <a:r>
              <a:rPr lang="en-US" dirty="0"/>
              <a:t>100</a:t>
            </a:r>
            <a:endParaRPr lang="sv-SE" dirty="0"/>
          </a:p>
        </p:txBody>
      </p:sp>
      <p:sp>
        <p:nvSpPr>
          <p:cNvPr id="30" name="Text 4">
            <a:extLst>
              <a:ext uri="{FF2B5EF4-FFF2-40B4-BE49-F238E27FC236}">
                <a16:creationId xmlns:a16="http://schemas.microsoft.com/office/drawing/2014/main" id="{83E26590-D583-36FF-E125-B52135A0E9B2}"/>
              </a:ext>
            </a:extLst>
          </p:cNvPr>
          <p:cNvSpPr>
            <a:spLocks noGrp="1"/>
          </p:cNvSpPr>
          <p:nvPr>
            <p:ph type="body" sz="quarter" idx="108" hasCustomPrompt="1"/>
          </p:nvPr>
        </p:nvSpPr>
        <p:spPr>
          <a:xfrm>
            <a:off x="3513978" y="3517402"/>
            <a:ext cx="2120400" cy="468000"/>
          </a:xfrm>
        </p:spPr>
        <p:txBody>
          <a:bodyPr lIns="90000" tIns="36000" rIns="90000" bIns="36000">
            <a:noAutofit/>
          </a:bodyPr>
          <a:lstStyle>
            <a:lvl1pPr marL="0" indent="0" algn="ctr">
              <a:lnSpc>
                <a:spcPct val="100000"/>
              </a:lnSpc>
              <a:spcBef>
                <a:spcPts val="0"/>
              </a:spcBef>
              <a:spcAft>
                <a:spcPts val="0"/>
              </a:spcAft>
              <a:buNone/>
              <a:defRPr sz="1300" spc="0" baseline="0">
                <a:solidFill>
                  <a:schemeClr val="bg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31" name="Heading 4">
            <a:extLst>
              <a:ext uri="{FF2B5EF4-FFF2-40B4-BE49-F238E27FC236}">
                <a16:creationId xmlns:a16="http://schemas.microsoft.com/office/drawing/2014/main" id="{3E02075E-F9BF-6357-43EF-1ACA92302125}"/>
              </a:ext>
            </a:extLst>
          </p:cNvPr>
          <p:cNvSpPr>
            <a:spLocks noGrp="1"/>
          </p:cNvSpPr>
          <p:nvPr>
            <p:ph type="body" sz="quarter" idx="109" hasCustomPrompt="1"/>
          </p:nvPr>
        </p:nvSpPr>
        <p:spPr>
          <a:xfrm>
            <a:off x="3514040" y="2895404"/>
            <a:ext cx="2120276" cy="612000"/>
          </a:xfrm>
        </p:spPr>
        <p:txBody>
          <a:bodyPr lIns="90000" tIns="0" rIns="90000" bIns="0" anchor="b" anchorCtr="0">
            <a:normAutofit/>
          </a:bodyPr>
          <a:lstStyle>
            <a:lvl1pPr marL="0" indent="0" algn="ctr">
              <a:lnSpc>
                <a:spcPct val="100000"/>
              </a:lnSpc>
              <a:spcBef>
                <a:spcPts val="0"/>
              </a:spcBef>
              <a:spcAft>
                <a:spcPts val="0"/>
              </a:spcAft>
              <a:buNone/>
              <a:defRPr sz="3600" b="1">
                <a:solidFill>
                  <a:schemeClr val="bg1"/>
                </a:solidFill>
              </a:defRPr>
            </a:lvl1pPr>
          </a:lstStyle>
          <a:p>
            <a:pPr lvl="0"/>
            <a:r>
              <a:rPr lang="en-US" dirty="0"/>
              <a:t>100</a:t>
            </a:r>
            <a:endParaRPr lang="sv-SE" dirty="0"/>
          </a:p>
        </p:txBody>
      </p:sp>
      <p:sp>
        <p:nvSpPr>
          <p:cNvPr id="32" name="Text 3">
            <a:extLst>
              <a:ext uri="{FF2B5EF4-FFF2-40B4-BE49-F238E27FC236}">
                <a16:creationId xmlns:a16="http://schemas.microsoft.com/office/drawing/2014/main" id="{A029B4E9-26B8-9D87-38A5-0E096615EAB7}"/>
              </a:ext>
            </a:extLst>
          </p:cNvPr>
          <p:cNvSpPr>
            <a:spLocks noGrp="1"/>
          </p:cNvSpPr>
          <p:nvPr>
            <p:ph type="body" sz="quarter" idx="110" hasCustomPrompt="1"/>
          </p:nvPr>
        </p:nvSpPr>
        <p:spPr>
          <a:xfrm>
            <a:off x="462865" y="3507946"/>
            <a:ext cx="2120400" cy="468000"/>
          </a:xfrm>
        </p:spPr>
        <p:txBody>
          <a:bodyPr lIns="90000" tIns="36000" rIns="90000" bIns="36000">
            <a:noAutofit/>
          </a:bodyPr>
          <a:lstStyle>
            <a:lvl1pPr marL="0" indent="0" algn="ctr">
              <a:lnSpc>
                <a:spcPct val="100000"/>
              </a:lnSpc>
              <a:spcBef>
                <a:spcPts val="0"/>
              </a:spcBef>
              <a:spcAft>
                <a:spcPts val="0"/>
              </a:spcAft>
              <a:buNone/>
              <a:defRPr sz="1300" spc="0" baseline="0">
                <a:solidFill>
                  <a:schemeClr val="tx2"/>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33" name="Heading 3">
            <a:extLst>
              <a:ext uri="{FF2B5EF4-FFF2-40B4-BE49-F238E27FC236}">
                <a16:creationId xmlns:a16="http://schemas.microsoft.com/office/drawing/2014/main" id="{A73FFA59-A567-7325-7187-B9D4C3E9BA8B}"/>
              </a:ext>
            </a:extLst>
          </p:cNvPr>
          <p:cNvSpPr>
            <a:spLocks noGrp="1"/>
          </p:cNvSpPr>
          <p:nvPr>
            <p:ph type="body" sz="quarter" idx="111" hasCustomPrompt="1"/>
          </p:nvPr>
        </p:nvSpPr>
        <p:spPr>
          <a:xfrm>
            <a:off x="460799" y="2895404"/>
            <a:ext cx="2120276" cy="612000"/>
          </a:xfrm>
        </p:spPr>
        <p:txBody>
          <a:bodyPr lIns="90000" tIns="0" rIns="90000" bIns="0" anchor="b" anchorCtr="0">
            <a:normAutofit/>
          </a:bodyPr>
          <a:lstStyle>
            <a:lvl1pPr marL="0" indent="0" algn="ctr">
              <a:lnSpc>
                <a:spcPct val="100000"/>
              </a:lnSpc>
              <a:spcBef>
                <a:spcPts val="0"/>
              </a:spcBef>
              <a:spcAft>
                <a:spcPts val="0"/>
              </a:spcAft>
              <a:buNone/>
              <a:defRPr sz="3600" b="1">
                <a:solidFill>
                  <a:schemeClr val="tx2"/>
                </a:solidFill>
              </a:defRPr>
            </a:lvl1pPr>
          </a:lstStyle>
          <a:p>
            <a:pPr lvl="0"/>
            <a:r>
              <a:rPr lang="en-US" dirty="0"/>
              <a:t>100</a:t>
            </a:r>
            <a:endParaRPr lang="sv-SE" dirty="0"/>
          </a:p>
        </p:txBody>
      </p:sp>
      <p:sp>
        <p:nvSpPr>
          <p:cNvPr id="34" name="Text 2">
            <a:extLst>
              <a:ext uri="{FF2B5EF4-FFF2-40B4-BE49-F238E27FC236}">
                <a16:creationId xmlns:a16="http://schemas.microsoft.com/office/drawing/2014/main" id="{966C41EC-805F-AEB4-F358-4D30665F69C6}"/>
              </a:ext>
            </a:extLst>
          </p:cNvPr>
          <p:cNvSpPr>
            <a:spLocks noGrp="1"/>
          </p:cNvSpPr>
          <p:nvPr>
            <p:ph type="body" sz="quarter" idx="112" hasCustomPrompt="1"/>
          </p:nvPr>
        </p:nvSpPr>
        <p:spPr>
          <a:xfrm>
            <a:off x="3507138" y="1218351"/>
            <a:ext cx="2120400" cy="468000"/>
          </a:xfrm>
        </p:spPr>
        <p:txBody>
          <a:bodyPr lIns="90000" tIns="36000" rIns="90000" bIns="36000">
            <a:noAutofit/>
          </a:bodyPr>
          <a:lstStyle>
            <a:lvl1pPr marL="0" indent="0" algn="ctr">
              <a:lnSpc>
                <a:spcPct val="100000"/>
              </a:lnSpc>
              <a:spcBef>
                <a:spcPts val="0"/>
              </a:spcBef>
              <a:spcAft>
                <a:spcPts val="0"/>
              </a:spcAft>
              <a:buNone/>
              <a:defRPr sz="1300" spc="0" baseline="0">
                <a:solidFill>
                  <a:schemeClr val="tx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35" name="Heading 2">
            <a:extLst>
              <a:ext uri="{FF2B5EF4-FFF2-40B4-BE49-F238E27FC236}">
                <a16:creationId xmlns:a16="http://schemas.microsoft.com/office/drawing/2014/main" id="{C8D90C09-4926-084C-C929-CED6902031AC}"/>
              </a:ext>
            </a:extLst>
          </p:cNvPr>
          <p:cNvSpPr>
            <a:spLocks noGrp="1"/>
          </p:cNvSpPr>
          <p:nvPr>
            <p:ph type="body" sz="quarter" idx="113" hasCustomPrompt="1"/>
          </p:nvPr>
        </p:nvSpPr>
        <p:spPr>
          <a:xfrm>
            <a:off x="3507140" y="597555"/>
            <a:ext cx="2120276" cy="612000"/>
          </a:xfrm>
        </p:spPr>
        <p:txBody>
          <a:bodyPr lIns="90000" tIns="0" rIns="90000" bIns="0" anchor="b" anchorCtr="0">
            <a:normAutofit/>
          </a:bodyPr>
          <a:lstStyle>
            <a:lvl1pPr marL="0" indent="0" algn="ctr">
              <a:lnSpc>
                <a:spcPct val="100000"/>
              </a:lnSpc>
              <a:spcBef>
                <a:spcPts val="0"/>
              </a:spcBef>
              <a:spcAft>
                <a:spcPts val="0"/>
              </a:spcAft>
              <a:buNone/>
              <a:defRPr sz="3600" b="1">
                <a:solidFill>
                  <a:schemeClr val="tx1"/>
                </a:solidFill>
              </a:defRPr>
            </a:lvl1pPr>
          </a:lstStyle>
          <a:p>
            <a:pPr lvl="0"/>
            <a:r>
              <a:rPr lang="en-US" dirty="0"/>
              <a:t>100</a:t>
            </a:r>
          </a:p>
        </p:txBody>
      </p:sp>
      <p:sp>
        <p:nvSpPr>
          <p:cNvPr id="36" name="Text 1">
            <a:extLst>
              <a:ext uri="{FF2B5EF4-FFF2-40B4-BE49-F238E27FC236}">
                <a16:creationId xmlns:a16="http://schemas.microsoft.com/office/drawing/2014/main" id="{6EEC0014-92B2-FE00-E57D-CEC7AF326255}"/>
              </a:ext>
            </a:extLst>
          </p:cNvPr>
          <p:cNvSpPr>
            <a:spLocks noGrp="1"/>
          </p:cNvSpPr>
          <p:nvPr>
            <p:ph type="body" sz="quarter" idx="114" hasCustomPrompt="1"/>
          </p:nvPr>
        </p:nvSpPr>
        <p:spPr>
          <a:xfrm>
            <a:off x="462057" y="1218351"/>
            <a:ext cx="2120400" cy="468000"/>
          </a:xfrm>
        </p:spPr>
        <p:txBody>
          <a:bodyPr lIns="90000" tIns="36000" rIns="90000" bIns="36000">
            <a:noAutofit/>
          </a:bodyPr>
          <a:lstStyle>
            <a:lvl1pPr marL="0" indent="0" algn="ctr">
              <a:lnSpc>
                <a:spcPct val="100000"/>
              </a:lnSpc>
              <a:spcBef>
                <a:spcPts val="0"/>
              </a:spcBef>
              <a:spcAft>
                <a:spcPts val="0"/>
              </a:spcAft>
              <a:buNone/>
              <a:defRPr sz="1300" spc="0" baseline="0">
                <a:solidFill>
                  <a:schemeClr val="bg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37" name="Heading 1">
            <a:extLst>
              <a:ext uri="{FF2B5EF4-FFF2-40B4-BE49-F238E27FC236}">
                <a16:creationId xmlns:a16="http://schemas.microsoft.com/office/drawing/2014/main" id="{1A50AADA-F7D4-BD9C-2CBB-5690CB67A045}"/>
              </a:ext>
            </a:extLst>
          </p:cNvPr>
          <p:cNvSpPr>
            <a:spLocks noGrp="1"/>
          </p:cNvSpPr>
          <p:nvPr>
            <p:ph type="body" sz="quarter" idx="115" hasCustomPrompt="1"/>
          </p:nvPr>
        </p:nvSpPr>
        <p:spPr>
          <a:xfrm>
            <a:off x="462865" y="597555"/>
            <a:ext cx="2120400" cy="612000"/>
          </a:xfrm>
        </p:spPr>
        <p:txBody>
          <a:bodyPr lIns="90000" tIns="0" rIns="90000" bIns="0" anchor="b" anchorCtr="0">
            <a:normAutofit/>
          </a:bodyPr>
          <a:lstStyle>
            <a:lvl1pPr marL="0" indent="0" algn="ctr">
              <a:lnSpc>
                <a:spcPct val="100000"/>
              </a:lnSpc>
              <a:spcBef>
                <a:spcPts val="0"/>
              </a:spcBef>
              <a:spcAft>
                <a:spcPts val="0"/>
              </a:spcAft>
              <a:buNone/>
              <a:defRPr sz="3600" b="1">
                <a:solidFill>
                  <a:schemeClr val="bg1"/>
                </a:solidFill>
              </a:defRPr>
            </a:lvl1pPr>
          </a:lstStyle>
          <a:p>
            <a:pPr lvl="0"/>
            <a:r>
              <a:rPr lang="en-US" dirty="0"/>
              <a:t>100</a:t>
            </a:r>
            <a:endParaRPr lang="sv-SE" dirty="0"/>
          </a:p>
        </p:txBody>
      </p:sp>
      <p:sp>
        <p:nvSpPr>
          <p:cNvPr id="2" name="Text">
            <a:extLst>
              <a:ext uri="{FF2B5EF4-FFF2-40B4-BE49-F238E27FC236}">
                <a16:creationId xmlns:a16="http://schemas.microsoft.com/office/drawing/2014/main" id="{ACB598A3-200B-85F0-89B2-3D7A2581DD77}"/>
              </a:ext>
            </a:extLst>
          </p:cNvPr>
          <p:cNvSpPr>
            <a:spLocks noGrp="1"/>
          </p:cNvSpPr>
          <p:nvPr>
            <p:ph type="body" sz="quarter" idx="40" hasCustomPrompt="1"/>
          </p:nvPr>
        </p:nvSpPr>
        <p:spPr>
          <a:xfrm>
            <a:off x="7067611" y="2731325"/>
            <a:ext cx="4068794" cy="3469449"/>
          </a:xfrm>
        </p:spPr>
        <p:txBody>
          <a:bodyPr/>
          <a:lstStyle/>
          <a:p>
            <a:pPr lvl="0"/>
            <a:r>
              <a:rPr lang="en-US" dirty="0"/>
              <a:t>Click to add text</a:t>
            </a:r>
            <a:endParaRPr lang="sv-SE" dirty="0"/>
          </a:p>
        </p:txBody>
      </p:sp>
      <p:sp>
        <p:nvSpPr>
          <p:cNvPr id="5" name="Title">
            <a:extLst>
              <a:ext uri="{FF2B5EF4-FFF2-40B4-BE49-F238E27FC236}">
                <a16:creationId xmlns:a16="http://schemas.microsoft.com/office/drawing/2014/main" id="{C55ECB24-0F8B-77DD-C72B-3C698B20E28A}"/>
              </a:ext>
            </a:extLst>
          </p:cNvPr>
          <p:cNvSpPr>
            <a:spLocks noGrp="1"/>
          </p:cNvSpPr>
          <p:nvPr>
            <p:ph type="title" hasCustomPrompt="1"/>
          </p:nvPr>
        </p:nvSpPr>
        <p:spPr>
          <a:xfrm>
            <a:off x="7067520" y="1472541"/>
            <a:ext cx="4068794" cy="1021278"/>
          </a:xfrm>
        </p:spPr>
        <p:txBody>
          <a:bodyPr anchor="b" anchorCtr="0"/>
          <a:lstStyle/>
          <a:p>
            <a:r>
              <a:rPr lang="en-US" dirty="0"/>
              <a:t>Click to add title</a:t>
            </a:r>
            <a:endParaRPr lang="sv-SE" dirty="0"/>
          </a:p>
        </p:txBody>
      </p:sp>
    </p:spTree>
    <p:extLst>
      <p:ext uri="{BB962C8B-B14F-4D97-AF65-F5344CB8AC3E}">
        <p14:creationId xmlns:p14="http://schemas.microsoft.com/office/powerpoint/2010/main" val="4274268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ine boxes and one column">
    <p:bg>
      <p:bgRef idx="1001">
        <a:schemeClr val="bg1"/>
      </p:bgRef>
    </p:bg>
    <p:spTree>
      <p:nvGrpSpPr>
        <p:cNvPr id="1" name=""/>
        <p:cNvGrpSpPr/>
        <p:nvPr/>
      </p:nvGrpSpPr>
      <p:grpSpPr>
        <a:xfrm>
          <a:off x="0" y="0"/>
          <a:ext cx="0" cy="0"/>
          <a:chOff x="0" y="0"/>
          <a:chExt cx="0" cy="0"/>
        </a:xfrm>
      </p:grpSpPr>
      <p:grpSp>
        <p:nvGrpSpPr>
          <p:cNvPr id="20" name="Group 3">
            <a:extLst>
              <a:ext uri="{FF2B5EF4-FFF2-40B4-BE49-F238E27FC236}">
                <a16:creationId xmlns:a16="http://schemas.microsoft.com/office/drawing/2014/main" id="{B4D16CEE-2BA1-1AB4-8A9C-4CEE67596611}"/>
              </a:ext>
            </a:extLst>
          </p:cNvPr>
          <p:cNvGrpSpPr>
            <a:grpSpLocks noGrp="1" noUngrp="1" noRot="1" noMove="1" noResize="1"/>
          </p:cNvGrpSpPr>
          <p:nvPr userDrawn="1"/>
        </p:nvGrpSpPr>
        <p:grpSpPr>
          <a:xfrm>
            <a:off x="0" y="4572110"/>
            <a:ext cx="7150282" cy="2286000"/>
            <a:chOff x="5041717" y="2284016"/>
            <a:chExt cx="7150282" cy="2286000"/>
          </a:xfrm>
        </p:grpSpPr>
        <p:sp>
          <p:nvSpPr>
            <p:cNvPr id="23" name="Rectangle 9">
              <a:extLst>
                <a:ext uri="{FF2B5EF4-FFF2-40B4-BE49-F238E27FC236}">
                  <a16:creationId xmlns:a16="http://schemas.microsoft.com/office/drawing/2014/main" id="{8D1167AE-35DD-0F3C-7BD4-83AE55330696}"/>
                </a:ext>
              </a:extLst>
            </p:cNvPr>
            <p:cNvSpPr>
              <a:spLocks noGrp="1" noRot="1" noMove="1" noResize="1" noEditPoints="1" noAdjustHandles="1" noChangeArrowheads="1" noChangeShapeType="1"/>
            </p:cNvSpPr>
            <p:nvPr userDrawn="1"/>
          </p:nvSpPr>
          <p:spPr>
            <a:xfrm>
              <a:off x="9807210" y="2284016"/>
              <a:ext cx="2384789" cy="2286000"/>
            </a:xfrm>
            <a:prstGeom prst="rect">
              <a:avLst/>
            </a:prstGeom>
            <a:solidFill>
              <a:srgbClr val="4141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noFill/>
              </a:endParaRPr>
            </a:p>
          </p:txBody>
        </p:sp>
        <p:sp>
          <p:nvSpPr>
            <p:cNvPr id="22" name="Rectangle 8">
              <a:extLst>
                <a:ext uri="{FF2B5EF4-FFF2-40B4-BE49-F238E27FC236}">
                  <a16:creationId xmlns:a16="http://schemas.microsoft.com/office/drawing/2014/main" id="{76F3B669-6831-DBDB-7AA2-FD1F2AD82C8E}"/>
                </a:ext>
              </a:extLst>
            </p:cNvPr>
            <p:cNvSpPr>
              <a:spLocks noGrp="1" noRot="1" noMove="1" noResize="1" noEditPoints="1" noAdjustHandles="1" noChangeArrowheads="1" noChangeShapeType="1"/>
            </p:cNvSpPr>
            <p:nvPr userDrawn="1"/>
          </p:nvSpPr>
          <p:spPr>
            <a:xfrm>
              <a:off x="7424917" y="2284016"/>
              <a:ext cx="23832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1" name="Rectangle 7">
              <a:extLst>
                <a:ext uri="{FF2B5EF4-FFF2-40B4-BE49-F238E27FC236}">
                  <a16:creationId xmlns:a16="http://schemas.microsoft.com/office/drawing/2014/main" id="{CFA997A0-9060-D4B8-6136-C6D70E658BD6}"/>
                </a:ext>
              </a:extLst>
            </p:cNvPr>
            <p:cNvSpPr>
              <a:spLocks noGrp="1" noRot="1" noMove="1" noResize="1" noEditPoints="1" noAdjustHandles="1" noChangeArrowheads="1" noChangeShapeType="1"/>
            </p:cNvSpPr>
            <p:nvPr userDrawn="1"/>
          </p:nvSpPr>
          <p:spPr>
            <a:xfrm>
              <a:off x="5041717" y="2284016"/>
              <a:ext cx="2383200" cy="2286000"/>
            </a:xfrm>
            <a:prstGeom prst="rect">
              <a:avLst/>
            </a:prstGeom>
            <a:solidFill>
              <a:srgbClr val="0038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grpSp>
        <p:nvGrpSpPr>
          <p:cNvPr id="9" name="Group 2">
            <a:extLst>
              <a:ext uri="{FF2B5EF4-FFF2-40B4-BE49-F238E27FC236}">
                <a16:creationId xmlns:a16="http://schemas.microsoft.com/office/drawing/2014/main" id="{A5E8F9C5-3D86-EAC8-0E4A-5395115F4029}"/>
              </a:ext>
            </a:extLst>
          </p:cNvPr>
          <p:cNvGrpSpPr>
            <a:grpSpLocks noGrp="1" noUngrp="1" noRot="1" noMove="1" noResize="1"/>
          </p:cNvGrpSpPr>
          <p:nvPr userDrawn="1"/>
        </p:nvGrpSpPr>
        <p:grpSpPr>
          <a:xfrm>
            <a:off x="0" y="2284016"/>
            <a:ext cx="7150282" cy="2286000"/>
            <a:chOff x="5041717" y="2284016"/>
            <a:chExt cx="7150282" cy="2286000"/>
          </a:xfrm>
        </p:grpSpPr>
        <p:sp>
          <p:nvSpPr>
            <p:cNvPr id="6" name="Rectangle 6">
              <a:extLst>
                <a:ext uri="{FF2B5EF4-FFF2-40B4-BE49-F238E27FC236}">
                  <a16:creationId xmlns:a16="http://schemas.microsoft.com/office/drawing/2014/main" id="{728D9FC1-317D-CE5D-9680-865CBF13B6E8}"/>
                </a:ext>
              </a:extLst>
            </p:cNvPr>
            <p:cNvSpPr>
              <a:spLocks noGrp="1" noRot="1" noMove="1" noResize="1" noEditPoints="1" noAdjustHandles="1" noChangeArrowheads="1" noChangeShapeType="1"/>
            </p:cNvSpPr>
            <p:nvPr userDrawn="1"/>
          </p:nvSpPr>
          <p:spPr>
            <a:xfrm>
              <a:off x="9807210" y="2284016"/>
              <a:ext cx="2384789" cy="2286000"/>
            </a:xfrm>
            <a:prstGeom prst="rect">
              <a:avLst/>
            </a:prstGeom>
            <a:solidFill>
              <a:srgbClr val="CCD7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ectangle 5">
              <a:extLst>
                <a:ext uri="{FF2B5EF4-FFF2-40B4-BE49-F238E27FC236}">
                  <a16:creationId xmlns:a16="http://schemas.microsoft.com/office/drawing/2014/main" id="{6AAECC39-9F8D-78C1-5A42-23E52F9FC838}"/>
                </a:ext>
              </a:extLst>
            </p:cNvPr>
            <p:cNvSpPr>
              <a:spLocks noGrp="1" noRot="1" noMove="1" noResize="1" noEditPoints="1" noAdjustHandles="1" noChangeArrowheads="1" noChangeShapeType="1"/>
            </p:cNvSpPr>
            <p:nvPr userDrawn="1"/>
          </p:nvSpPr>
          <p:spPr>
            <a:xfrm>
              <a:off x="7424917" y="2284016"/>
              <a:ext cx="2383200" cy="2286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Rectangle 4">
              <a:extLst>
                <a:ext uri="{FF2B5EF4-FFF2-40B4-BE49-F238E27FC236}">
                  <a16:creationId xmlns:a16="http://schemas.microsoft.com/office/drawing/2014/main" id="{9B20D402-0ED4-B729-482D-D0617B8A018E}"/>
                </a:ext>
              </a:extLst>
            </p:cNvPr>
            <p:cNvSpPr>
              <a:spLocks noGrp="1" noRot="1" noMove="1" noResize="1" noEditPoints="1" noAdjustHandles="1" noChangeArrowheads="1" noChangeShapeType="1"/>
            </p:cNvSpPr>
            <p:nvPr userDrawn="1"/>
          </p:nvSpPr>
          <p:spPr>
            <a:xfrm>
              <a:off x="5041717" y="2284016"/>
              <a:ext cx="2383200" cy="2286000"/>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rgbClr val="414141"/>
                </a:solidFill>
              </a:endParaRPr>
            </a:p>
          </p:txBody>
        </p:sp>
      </p:grpSp>
      <p:grpSp>
        <p:nvGrpSpPr>
          <p:cNvPr id="15" name="Group 1">
            <a:extLst>
              <a:ext uri="{FF2B5EF4-FFF2-40B4-BE49-F238E27FC236}">
                <a16:creationId xmlns:a16="http://schemas.microsoft.com/office/drawing/2014/main" id="{C0C52254-77E4-D12A-2C59-267A2B346A44}"/>
              </a:ext>
            </a:extLst>
          </p:cNvPr>
          <p:cNvGrpSpPr>
            <a:grpSpLocks noGrp="1" noUngrp="1" noRot="1" noMove="1" noResize="1"/>
          </p:cNvGrpSpPr>
          <p:nvPr userDrawn="1"/>
        </p:nvGrpSpPr>
        <p:grpSpPr>
          <a:xfrm>
            <a:off x="0" y="276"/>
            <a:ext cx="7150282" cy="2286000"/>
            <a:chOff x="5041717" y="2284016"/>
            <a:chExt cx="7150282" cy="2286000"/>
          </a:xfrm>
        </p:grpSpPr>
        <p:sp>
          <p:nvSpPr>
            <p:cNvPr id="19" name="Rectangle 3">
              <a:extLst>
                <a:ext uri="{FF2B5EF4-FFF2-40B4-BE49-F238E27FC236}">
                  <a16:creationId xmlns:a16="http://schemas.microsoft.com/office/drawing/2014/main" id="{987D1068-DF10-1A22-6399-2504AFB76839}"/>
                </a:ext>
              </a:extLst>
            </p:cNvPr>
            <p:cNvSpPr>
              <a:spLocks noGrp="1" noRot="1" noMove="1" noResize="1" noEditPoints="1" noAdjustHandles="1" noChangeArrowheads="1" noChangeShapeType="1"/>
            </p:cNvSpPr>
            <p:nvPr userDrawn="1"/>
          </p:nvSpPr>
          <p:spPr>
            <a:xfrm>
              <a:off x="9807210" y="2284016"/>
              <a:ext cx="2384789" cy="2286000"/>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ctangle 2">
              <a:extLst>
                <a:ext uri="{FF2B5EF4-FFF2-40B4-BE49-F238E27FC236}">
                  <a16:creationId xmlns:a16="http://schemas.microsoft.com/office/drawing/2014/main" id="{C93EB9AB-D5D1-2B6E-0619-C6115538A225}"/>
                </a:ext>
              </a:extLst>
            </p:cNvPr>
            <p:cNvSpPr>
              <a:spLocks noGrp="1" noRot="1" noMove="1" noResize="1" noEditPoints="1" noAdjustHandles="1" noChangeArrowheads="1" noChangeShapeType="1"/>
            </p:cNvSpPr>
            <p:nvPr userDrawn="1"/>
          </p:nvSpPr>
          <p:spPr>
            <a:xfrm>
              <a:off x="7424917" y="2284016"/>
              <a:ext cx="2383200" cy="2286000"/>
            </a:xfrm>
            <a:prstGeom prst="rect">
              <a:avLst/>
            </a:prstGeom>
            <a:solidFill>
              <a:srgbClr val="0038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Rectangle 1">
              <a:extLst>
                <a:ext uri="{FF2B5EF4-FFF2-40B4-BE49-F238E27FC236}">
                  <a16:creationId xmlns:a16="http://schemas.microsoft.com/office/drawing/2014/main" id="{DD5B825F-6A31-A2DA-0455-37752F1608F6}"/>
                </a:ext>
              </a:extLst>
            </p:cNvPr>
            <p:cNvSpPr>
              <a:spLocks noGrp="1" noRot="1" noMove="1" noResize="1" noEditPoints="1" noAdjustHandles="1" noChangeArrowheads="1" noChangeShapeType="1"/>
            </p:cNvSpPr>
            <p:nvPr userDrawn="1"/>
          </p:nvSpPr>
          <p:spPr>
            <a:xfrm>
              <a:off x="5041717" y="2284016"/>
              <a:ext cx="2383200" cy="2286000"/>
            </a:xfrm>
            <a:prstGeom prst="rect">
              <a:avLst/>
            </a:prstGeom>
            <a:solidFill>
              <a:srgbClr val="7F9B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rgbClr val="D8E5EB"/>
                </a:solidFill>
              </a:endParaRPr>
            </a:p>
          </p:txBody>
        </p:sp>
      </p:grpSp>
      <p:sp>
        <p:nvSpPr>
          <p:cNvPr id="7" name="Footer">
            <a:extLst>
              <a:ext uri="{FF2B5EF4-FFF2-40B4-BE49-F238E27FC236}">
                <a16:creationId xmlns:a16="http://schemas.microsoft.com/office/drawing/2014/main" id="{DD085F75-4F5A-F5C1-9FEE-460468496150}"/>
              </a:ext>
            </a:extLst>
          </p:cNvPr>
          <p:cNvSpPr>
            <a:spLocks noGrp="1"/>
          </p:cNvSpPr>
          <p:nvPr>
            <p:ph type="ftr" sz="quarter" idx="98"/>
          </p:nvPr>
        </p:nvSpPr>
        <p:spPr>
          <a:xfrm>
            <a:off x="8161060" y="6200774"/>
            <a:ext cx="2975253" cy="288926"/>
          </a:xfrm>
        </p:spPr>
        <p:txBody>
          <a:bodyPr/>
          <a:lstStyle>
            <a:lvl1pPr>
              <a:defRPr sz="1000"/>
            </a:lvl1pPr>
          </a:lstStyle>
          <a:p>
            <a:endParaRPr lang="sv-SE" dirty="0"/>
          </a:p>
        </p:txBody>
      </p:sp>
      <p:sp>
        <p:nvSpPr>
          <p:cNvPr id="10" name="Text 9">
            <a:extLst>
              <a:ext uri="{FF2B5EF4-FFF2-40B4-BE49-F238E27FC236}">
                <a16:creationId xmlns:a16="http://schemas.microsoft.com/office/drawing/2014/main" id="{50028887-234F-392C-A505-9F37E86F4D2E}"/>
              </a:ext>
            </a:extLst>
          </p:cNvPr>
          <p:cNvSpPr>
            <a:spLocks noGrp="1"/>
          </p:cNvSpPr>
          <p:nvPr>
            <p:ph type="body" sz="quarter" idx="104" hasCustomPrompt="1"/>
          </p:nvPr>
        </p:nvSpPr>
        <p:spPr>
          <a:xfrm>
            <a:off x="5074485" y="5791887"/>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rgbClr val="FFFFFF"/>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13" name="Heading 9">
            <a:extLst>
              <a:ext uri="{FF2B5EF4-FFF2-40B4-BE49-F238E27FC236}">
                <a16:creationId xmlns:a16="http://schemas.microsoft.com/office/drawing/2014/main" id="{34B0F2AA-5CE3-14EE-9787-FC9A0A74662C}"/>
              </a:ext>
            </a:extLst>
          </p:cNvPr>
          <p:cNvSpPr>
            <a:spLocks noGrp="1"/>
          </p:cNvSpPr>
          <p:nvPr>
            <p:ph type="body" sz="quarter" idx="92" hasCustomPrompt="1"/>
          </p:nvPr>
        </p:nvSpPr>
        <p:spPr>
          <a:xfrm>
            <a:off x="5073573" y="5206556"/>
            <a:ext cx="1774800"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rgbClr val="FFFFFF"/>
                </a:solidFill>
              </a:defRPr>
            </a:lvl1pPr>
          </a:lstStyle>
          <a:p>
            <a:pPr lvl="0"/>
            <a:r>
              <a:rPr lang="en-US" dirty="0"/>
              <a:t>100</a:t>
            </a:r>
            <a:endParaRPr lang="sv-SE" dirty="0"/>
          </a:p>
        </p:txBody>
      </p:sp>
      <p:sp>
        <p:nvSpPr>
          <p:cNvPr id="28" name="Text 8">
            <a:extLst>
              <a:ext uri="{FF2B5EF4-FFF2-40B4-BE49-F238E27FC236}">
                <a16:creationId xmlns:a16="http://schemas.microsoft.com/office/drawing/2014/main" id="{F88E6930-38DD-FFBB-CE6F-CA3F6E54970F}"/>
              </a:ext>
            </a:extLst>
          </p:cNvPr>
          <p:cNvSpPr>
            <a:spLocks noGrp="1"/>
          </p:cNvSpPr>
          <p:nvPr>
            <p:ph type="body" sz="quarter" idx="106" hasCustomPrompt="1"/>
          </p:nvPr>
        </p:nvSpPr>
        <p:spPr>
          <a:xfrm>
            <a:off x="2688386" y="5793757"/>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chemeClr val="tx2"/>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30" name="Heading 8">
            <a:extLst>
              <a:ext uri="{FF2B5EF4-FFF2-40B4-BE49-F238E27FC236}">
                <a16:creationId xmlns:a16="http://schemas.microsoft.com/office/drawing/2014/main" id="{3309DFCE-F0FA-5649-638D-1ACE51A29BEF}"/>
              </a:ext>
            </a:extLst>
          </p:cNvPr>
          <p:cNvSpPr>
            <a:spLocks noGrp="1"/>
          </p:cNvSpPr>
          <p:nvPr>
            <p:ph type="body" sz="quarter" idx="94" hasCustomPrompt="1"/>
          </p:nvPr>
        </p:nvSpPr>
        <p:spPr>
          <a:xfrm>
            <a:off x="2688386" y="5208426"/>
            <a:ext cx="1774801"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chemeClr val="tx2"/>
                </a:solidFill>
              </a:defRPr>
            </a:lvl1pPr>
          </a:lstStyle>
          <a:p>
            <a:pPr lvl="0"/>
            <a:r>
              <a:rPr lang="en-US" dirty="0"/>
              <a:t>100</a:t>
            </a:r>
            <a:endParaRPr lang="sv-SE" dirty="0"/>
          </a:p>
        </p:txBody>
      </p:sp>
      <p:sp>
        <p:nvSpPr>
          <p:cNvPr id="34" name="Text 7">
            <a:extLst>
              <a:ext uri="{FF2B5EF4-FFF2-40B4-BE49-F238E27FC236}">
                <a16:creationId xmlns:a16="http://schemas.microsoft.com/office/drawing/2014/main" id="{F8022271-3137-920B-F219-974C7F9C13D8}"/>
              </a:ext>
            </a:extLst>
          </p:cNvPr>
          <p:cNvSpPr>
            <a:spLocks noGrp="1"/>
          </p:cNvSpPr>
          <p:nvPr>
            <p:ph type="body" sz="quarter" idx="105" hasCustomPrompt="1"/>
          </p:nvPr>
        </p:nvSpPr>
        <p:spPr>
          <a:xfrm>
            <a:off x="306265" y="5789100"/>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rgbClr val="FFFFFF"/>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36" name="Heading 7">
            <a:extLst>
              <a:ext uri="{FF2B5EF4-FFF2-40B4-BE49-F238E27FC236}">
                <a16:creationId xmlns:a16="http://schemas.microsoft.com/office/drawing/2014/main" id="{2A6CFB9D-A716-A531-9A1A-0DD07589CD14}"/>
              </a:ext>
            </a:extLst>
          </p:cNvPr>
          <p:cNvSpPr>
            <a:spLocks noGrp="1"/>
          </p:cNvSpPr>
          <p:nvPr>
            <p:ph type="body" sz="quarter" idx="96" hasCustomPrompt="1"/>
          </p:nvPr>
        </p:nvSpPr>
        <p:spPr>
          <a:xfrm>
            <a:off x="306265" y="5208426"/>
            <a:ext cx="1774629"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rgbClr val="FFFFFF"/>
                </a:solidFill>
              </a:defRPr>
            </a:lvl1pPr>
          </a:lstStyle>
          <a:p>
            <a:pPr lvl="0"/>
            <a:r>
              <a:rPr lang="en-US" dirty="0"/>
              <a:t>100</a:t>
            </a:r>
            <a:endParaRPr lang="sv-SE" dirty="0"/>
          </a:p>
        </p:txBody>
      </p:sp>
      <p:sp>
        <p:nvSpPr>
          <p:cNvPr id="37" name="Text 6">
            <a:extLst>
              <a:ext uri="{FF2B5EF4-FFF2-40B4-BE49-F238E27FC236}">
                <a16:creationId xmlns:a16="http://schemas.microsoft.com/office/drawing/2014/main" id="{537DDBF0-FE47-C497-9E6B-0CE1FC4CCD88}"/>
              </a:ext>
            </a:extLst>
          </p:cNvPr>
          <p:cNvSpPr>
            <a:spLocks noGrp="1"/>
          </p:cNvSpPr>
          <p:nvPr>
            <p:ph type="body" sz="quarter" idx="103" hasCustomPrompt="1"/>
          </p:nvPr>
        </p:nvSpPr>
        <p:spPr>
          <a:xfrm>
            <a:off x="5068104" y="3504792"/>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chemeClr val="tx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38" name="Heading 6">
            <a:extLst>
              <a:ext uri="{FF2B5EF4-FFF2-40B4-BE49-F238E27FC236}">
                <a16:creationId xmlns:a16="http://schemas.microsoft.com/office/drawing/2014/main" id="{79E71975-DA30-9A9F-F189-7CA75BD3F908}"/>
              </a:ext>
            </a:extLst>
          </p:cNvPr>
          <p:cNvSpPr>
            <a:spLocks noGrp="1"/>
          </p:cNvSpPr>
          <p:nvPr>
            <p:ph type="body" sz="quarter" idx="75" hasCustomPrompt="1"/>
          </p:nvPr>
        </p:nvSpPr>
        <p:spPr>
          <a:xfrm>
            <a:off x="5067192" y="2916693"/>
            <a:ext cx="1774800"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rgbClr val="414141"/>
                </a:solidFill>
              </a:defRPr>
            </a:lvl1pPr>
          </a:lstStyle>
          <a:p>
            <a:pPr lvl="0"/>
            <a:r>
              <a:rPr lang="en-US" dirty="0"/>
              <a:t>100</a:t>
            </a:r>
            <a:endParaRPr lang="sv-SE" dirty="0"/>
          </a:p>
        </p:txBody>
      </p:sp>
      <p:sp>
        <p:nvSpPr>
          <p:cNvPr id="39" name="Text 5">
            <a:extLst>
              <a:ext uri="{FF2B5EF4-FFF2-40B4-BE49-F238E27FC236}">
                <a16:creationId xmlns:a16="http://schemas.microsoft.com/office/drawing/2014/main" id="{2C484A36-1B14-9A08-981D-DC8F95B841E4}"/>
              </a:ext>
            </a:extLst>
          </p:cNvPr>
          <p:cNvSpPr>
            <a:spLocks noGrp="1"/>
          </p:cNvSpPr>
          <p:nvPr>
            <p:ph type="body" sz="quarter" idx="102" hasCustomPrompt="1"/>
          </p:nvPr>
        </p:nvSpPr>
        <p:spPr>
          <a:xfrm>
            <a:off x="2688842" y="3516540"/>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rgbClr val="FFFFFF"/>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40" name="Heading 5">
            <a:extLst>
              <a:ext uri="{FF2B5EF4-FFF2-40B4-BE49-F238E27FC236}">
                <a16:creationId xmlns:a16="http://schemas.microsoft.com/office/drawing/2014/main" id="{C363D598-EAE1-BE5F-C8BF-85F7B5C27EF8}"/>
              </a:ext>
            </a:extLst>
          </p:cNvPr>
          <p:cNvSpPr>
            <a:spLocks noGrp="1"/>
          </p:cNvSpPr>
          <p:nvPr>
            <p:ph type="body" sz="quarter" idx="82" hasCustomPrompt="1"/>
          </p:nvPr>
        </p:nvSpPr>
        <p:spPr>
          <a:xfrm>
            <a:off x="2688386" y="2924997"/>
            <a:ext cx="1774801"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rgbClr val="FFFFFF"/>
                </a:solidFill>
              </a:defRPr>
            </a:lvl1pPr>
          </a:lstStyle>
          <a:p>
            <a:pPr lvl="0"/>
            <a:r>
              <a:rPr lang="en-US" dirty="0"/>
              <a:t>100</a:t>
            </a:r>
            <a:endParaRPr lang="sv-SE" dirty="0"/>
          </a:p>
        </p:txBody>
      </p:sp>
      <p:sp>
        <p:nvSpPr>
          <p:cNvPr id="41" name="Text 4_">
            <a:extLst>
              <a:ext uri="{FF2B5EF4-FFF2-40B4-BE49-F238E27FC236}">
                <a16:creationId xmlns:a16="http://schemas.microsoft.com/office/drawing/2014/main" id="{5FBF7CFD-579A-A33A-CD39-1CC3DE57C0D4}"/>
              </a:ext>
            </a:extLst>
          </p:cNvPr>
          <p:cNvSpPr>
            <a:spLocks noGrp="1"/>
          </p:cNvSpPr>
          <p:nvPr>
            <p:ph type="body" sz="quarter" idx="99" hasCustomPrompt="1"/>
          </p:nvPr>
        </p:nvSpPr>
        <p:spPr>
          <a:xfrm>
            <a:off x="306265" y="3500997"/>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chemeClr val="tx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43" name="Heading 4">
            <a:extLst>
              <a:ext uri="{FF2B5EF4-FFF2-40B4-BE49-F238E27FC236}">
                <a16:creationId xmlns:a16="http://schemas.microsoft.com/office/drawing/2014/main" id="{5C1DDE5C-0186-90C3-0969-9941593F02B7}"/>
              </a:ext>
            </a:extLst>
          </p:cNvPr>
          <p:cNvSpPr>
            <a:spLocks noGrp="1"/>
          </p:cNvSpPr>
          <p:nvPr>
            <p:ph type="body" sz="quarter" idx="84" hasCustomPrompt="1"/>
          </p:nvPr>
        </p:nvSpPr>
        <p:spPr>
          <a:xfrm>
            <a:off x="307005" y="2918785"/>
            <a:ext cx="1774269"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chemeClr val="tx1"/>
                </a:solidFill>
              </a:defRPr>
            </a:lvl1pPr>
          </a:lstStyle>
          <a:p>
            <a:pPr lvl="0"/>
            <a:r>
              <a:rPr lang="en-US" dirty="0"/>
              <a:t>100</a:t>
            </a:r>
            <a:endParaRPr lang="sv-SE" dirty="0"/>
          </a:p>
        </p:txBody>
      </p:sp>
      <p:sp>
        <p:nvSpPr>
          <p:cNvPr id="45" name="Text 3">
            <a:extLst>
              <a:ext uri="{FF2B5EF4-FFF2-40B4-BE49-F238E27FC236}">
                <a16:creationId xmlns:a16="http://schemas.microsoft.com/office/drawing/2014/main" id="{8BDCC0A9-0C0F-C1B6-801B-B86898C31C10}"/>
              </a:ext>
            </a:extLst>
          </p:cNvPr>
          <p:cNvSpPr>
            <a:spLocks noGrp="1"/>
          </p:cNvSpPr>
          <p:nvPr>
            <p:ph type="body" sz="quarter" idx="101" hasCustomPrompt="1"/>
          </p:nvPr>
        </p:nvSpPr>
        <p:spPr>
          <a:xfrm>
            <a:off x="5077433" y="1215476"/>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chemeClr val="tx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47" name="Heading 3">
            <a:extLst>
              <a:ext uri="{FF2B5EF4-FFF2-40B4-BE49-F238E27FC236}">
                <a16:creationId xmlns:a16="http://schemas.microsoft.com/office/drawing/2014/main" id="{99E4C8CA-9A9D-DAFF-106A-2EB8ED895401}"/>
              </a:ext>
            </a:extLst>
          </p:cNvPr>
          <p:cNvSpPr>
            <a:spLocks noGrp="1"/>
          </p:cNvSpPr>
          <p:nvPr>
            <p:ph type="body" sz="quarter" idx="86" hasCustomPrompt="1"/>
          </p:nvPr>
        </p:nvSpPr>
        <p:spPr>
          <a:xfrm flipH="1">
            <a:off x="5073573" y="633264"/>
            <a:ext cx="1774800"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chemeClr val="tx1"/>
                </a:solidFill>
              </a:defRPr>
            </a:lvl1pPr>
          </a:lstStyle>
          <a:p>
            <a:pPr lvl="0"/>
            <a:r>
              <a:rPr lang="en-US" dirty="0"/>
              <a:t>100</a:t>
            </a:r>
            <a:endParaRPr lang="sv-SE" dirty="0"/>
          </a:p>
        </p:txBody>
      </p:sp>
      <p:sp>
        <p:nvSpPr>
          <p:cNvPr id="48" name="Text 2">
            <a:extLst>
              <a:ext uri="{FF2B5EF4-FFF2-40B4-BE49-F238E27FC236}">
                <a16:creationId xmlns:a16="http://schemas.microsoft.com/office/drawing/2014/main" id="{362349C1-905A-021F-0D7A-CB1A54C099C8}"/>
              </a:ext>
            </a:extLst>
          </p:cNvPr>
          <p:cNvSpPr>
            <a:spLocks noGrp="1"/>
          </p:cNvSpPr>
          <p:nvPr>
            <p:ph type="body" sz="quarter" idx="100" hasCustomPrompt="1"/>
          </p:nvPr>
        </p:nvSpPr>
        <p:spPr>
          <a:xfrm>
            <a:off x="2686259" y="1215475"/>
            <a:ext cx="1773888" cy="432000"/>
          </a:xfrm>
        </p:spPr>
        <p:txBody>
          <a:bodyPr lIns="90000" tIns="36000" rIns="90000" bIns="36000">
            <a:noAutofit/>
          </a:bodyPr>
          <a:lstStyle>
            <a:lvl1pPr marL="0" indent="0" algn="ctr">
              <a:lnSpc>
                <a:spcPct val="100000"/>
              </a:lnSpc>
              <a:spcBef>
                <a:spcPts val="0"/>
              </a:spcBef>
              <a:spcAft>
                <a:spcPts val="0"/>
              </a:spcAft>
              <a:buNone/>
              <a:defRPr lang="en-US" sz="1250" kern="1200" spc="0" baseline="0" dirty="0">
                <a:solidFill>
                  <a:schemeClr val="bg1"/>
                </a:solidFill>
                <a:latin typeface="+mn-lt"/>
                <a:ea typeface="+mn-ea"/>
                <a:cs typeface="+mn-cs"/>
              </a:defRPr>
            </a:lvl1pPr>
            <a:lvl2pPr marL="432000" indent="0">
              <a:buNone/>
              <a:defRPr/>
            </a:lvl2pPr>
            <a:lvl3pPr marL="758250" indent="0">
              <a:buNone/>
              <a:defRPr/>
            </a:lvl3pPr>
            <a:lvl4pPr marL="1116000" indent="0">
              <a:buNone/>
              <a:defRPr/>
            </a:lvl4pPr>
            <a:lvl5pPr marL="1476000" indent="0">
              <a:buNone/>
              <a:defRPr/>
            </a:lvl5pPr>
          </a:lstStyle>
          <a:p>
            <a:pPr marL="0" lvl="0" indent="0" algn="ctr" defTabSz="914309" rtl="0" eaLnBrk="1" latinLnBrk="0" hangingPunct="1">
              <a:lnSpc>
                <a:spcPct val="100000"/>
              </a:lnSpc>
              <a:spcBef>
                <a:spcPts val="0"/>
              </a:spcBef>
              <a:spcAft>
                <a:spcPts val="0"/>
              </a:spcAft>
              <a:buClrTx/>
              <a:buSzPct val="90000"/>
              <a:buFont typeface="System Font Regular"/>
              <a:buNone/>
              <a:tabLst/>
            </a:pPr>
            <a:r>
              <a:rPr lang="en-US" dirty="0"/>
              <a:t>Lorem ipsum</a:t>
            </a:r>
          </a:p>
        </p:txBody>
      </p:sp>
      <p:sp>
        <p:nvSpPr>
          <p:cNvPr id="49" name="Heading 2">
            <a:extLst>
              <a:ext uri="{FF2B5EF4-FFF2-40B4-BE49-F238E27FC236}">
                <a16:creationId xmlns:a16="http://schemas.microsoft.com/office/drawing/2014/main" id="{8BFB740F-B53B-F64D-6194-3656169687A8}"/>
              </a:ext>
            </a:extLst>
          </p:cNvPr>
          <p:cNvSpPr>
            <a:spLocks noGrp="1"/>
          </p:cNvSpPr>
          <p:nvPr>
            <p:ph type="body" sz="quarter" idx="88" hasCustomPrompt="1"/>
          </p:nvPr>
        </p:nvSpPr>
        <p:spPr>
          <a:xfrm>
            <a:off x="2685891" y="632785"/>
            <a:ext cx="1774800"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rgbClr val="FFFFFF"/>
                </a:solidFill>
              </a:defRPr>
            </a:lvl1pPr>
          </a:lstStyle>
          <a:p>
            <a:pPr lvl="0"/>
            <a:r>
              <a:rPr lang="en-US" dirty="0"/>
              <a:t>100</a:t>
            </a:r>
            <a:endParaRPr lang="sv-SE" dirty="0"/>
          </a:p>
        </p:txBody>
      </p:sp>
      <p:sp>
        <p:nvSpPr>
          <p:cNvPr id="50" name="Text 1">
            <a:extLst>
              <a:ext uri="{FF2B5EF4-FFF2-40B4-BE49-F238E27FC236}">
                <a16:creationId xmlns:a16="http://schemas.microsoft.com/office/drawing/2014/main" id="{F038126A-B300-BE8B-2266-82AF45FF459C}"/>
              </a:ext>
            </a:extLst>
          </p:cNvPr>
          <p:cNvSpPr>
            <a:spLocks noGrp="1"/>
          </p:cNvSpPr>
          <p:nvPr>
            <p:ph type="body" sz="quarter" idx="89" hasCustomPrompt="1"/>
          </p:nvPr>
        </p:nvSpPr>
        <p:spPr>
          <a:xfrm>
            <a:off x="307006" y="1224673"/>
            <a:ext cx="1773888" cy="432000"/>
          </a:xfrm>
        </p:spPr>
        <p:txBody>
          <a:bodyPr lIns="90000" tIns="36000" rIns="90000" bIns="36000">
            <a:noAutofit/>
          </a:bodyPr>
          <a:lstStyle>
            <a:lvl1pPr marL="0" indent="0" algn="ctr">
              <a:lnSpc>
                <a:spcPct val="100000"/>
              </a:lnSpc>
              <a:spcBef>
                <a:spcPts val="0"/>
              </a:spcBef>
              <a:spcAft>
                <a:spcPts val="0"/>
              </a:spcAft>
              <a:buNone/>
              <a:defRPr lang="en-US" sz="1250" kern="1200" spc="0" baseline="0" dirty="0">
                <a:solidFill>
                  <a:schemeClr val="bg1"/>
                </a:solidFill>
                <a:latin typeface="+mn-lt"/>
                <a:ea typeface="+mn-ea"/>
                <a:cs typeface="+mn-cs"/>
              </a:defRPr>
            </a:lvl1pPr>
            <a:lvl2pPr marL="432000" indent="0">
              <a:buNone/>
              <a:defRPr/>
            </a:lvl2pPr>
            <a:lvl3pPr marL="758250" indent="0">
              <a:buNone/>
              <a:defRPr/>
            </a:lvl3pPr>
            <a:lvl4pPr marL="1116000" indent="0">
              <a:buNone/>
              <a:defRPr/>
            </a:lvl4pPr>
            <a:lvl5pPr marL="1476000" indent="0">
              <a:buNone/>
              <a:defRPr/>
            </a:lvl5pPr>
          </a:lstStyle>
          <a:p>
            <a:pPr marL="0" lvl="0" indent="0" algn="ctr" defTabSz="914309" rtl="0" eaLnBrk="1" latinLnBrk="0" hangingPunct="1">
              <a:lnSpc>
                <a:spcPct val="100000"/>
              </a:lnSpc>
              <a:spcBef>
                <a:spcPts val="0"/>
              </a:spcBef>
              <a:spcAft>
                <a:spcPts val="0"/>
              </a:spcAft>
              <a:buClrTx/>
              <a:buSzPct val="90000"/>
              <a:buFont typeface="System Font Regular"/>
              <a:buNone/>
              <a:tabLst/>
            </a:pPr>
            <a:r>
              <a:rPr lang="en-US" dirty="0"/>
              <a:t>Lorem ipsum</a:t>
            </a:r>
          </a:p>
        </p:txBody>
      </p:sp>
      <p:sp>
        <p:nvSpPr>
          <p:cNvPr id="51" name="Heading 1">
            <a:extLst>
              <a:ext uri="{FF2B5EF4-FFF2-40B4-BE49-F238E27FC236}">
                <a16:creationId xmlns:a16="http://schemas.microsoft.com/office/drawing/2014/main" id="{66F9CC95-0E41-833E-68A8-F386CB04A736}"/>
              </a:ext>
            </a:extLst>
          </p:cNvPr>
          <p:cNvSpPr>
            <a:spLocks noGrp="1"/>
          </p:cNvSpPr>
          <p:nvPr>
            <p:ph type="body" sz="quarter" idx="90" hasCustomPrompt="1"/>
          </p:nvPr>
        </p:nvSpPr>
        <p:spPr>
          <a:xfrm>
            <a:off x="307732" y="639475"/>
            <a:ext cx="1774800" cy="576000"/>
          </a:xfrm>
        </p:spPr>
        <p:txBody>
          <a:bodyPr lIns="90000" tIns="0" rIns="90000" bIns="0" anchor="b" anchorCtr="0">
            <a:normAutofit/>
          </a:bodyPr>
          <a:lstStyle>
            <a:lvl1pPr marL="0" indent="0" algn="ctr">
              <a:lnSpc>
                <a:spcPct val="100000"/>
              </a:lnSpc>
              <a:spcBef>
                <a:spcPts val="0"/>
              </a:spcBef>
              <a:spcAft>
                <a:spcPts val="0"/>
              </a:spcAft>
              <a:buNone/>
              <a:defRPr lang="sv-SE" sz="3200" b="1" kern="1200" spc="0" baseline="0" dirty="0">
                <a:solidFill>
                  <a:schemeClr val="bg1"/>
                </a:solidFill>
                <a:latin typeface="+mn-lt"/>
                <a:ea typeface="+mn-ea"/>
                <a:cs typeface="+mn-cs"/>
              </a:defRPr>
            </a:lvl1pPr>
          </a:lstStyle>
          <a:p>
            <a:pPr marL="0" lvl="0" indent="0" algn="ctr" defTabSz="914309" rtl="0" eaLnBrk="1" latinLnBrk="0" hangingPunct="1">
              <a:lnSpc>
                <a:spcPct val="100000"/>
              </a:lnSpc>
              <a:spcBef>
                <a:spcPts val="0"/>
              </a:spcBef>
              <a:spcAft>
                <a:spcPts val="0"/>
              </a:spcAft>
              <a:buClrTx/>
              <a:buSzPct val="90000"/>
              <a:buFont typeface="System Font Regular"/>
              <a:buNone/>
              <a:tabLst/>
            </a:pPr>
            <a:r>
              <a:rPr lang="en-US" dirty="0"/>
              <a:t>100</a:t>
            </a:r>
            <a:endParaRPr lang="sv-SE" dirty="0"/>
          </a:p>
        </p:txBody>
      </p:sp>
      <p:sp>
        <p:nvSpPr>
          <p:cNvPr id="18" name="Text">
            <a:extLst>
              <a:ext uri="{FF2B5EF4-FFF2-40B4-BE49-F238E27FC236}">
                <a16:creationId xmlns:a16="http://schemas.microsoft.com/office/drawing/2014/main" id="{653F2DF2-D468-B52F-FF1B-CFC6901B4F39}"/>
              </a:ext>
            </a:extLst>
          </p:cNvPr>
          <p:cNvSpPr>
            <a:spLocks noGrp="1"/>
          </p:cNvSpPr>
          <p:nvPr>
            <p:ph type="body" sz="quarter" idx="40" hasCustomPrompt="1"/>
          </p:nvPr>
        </p:nvSpPr>
        <p:spPr>
          <a:xfrm>
            <a:off x="8155215" y="2577089"/>
            <a:ext cx="2981098" cy="3623685"/>
          </a:xfrm>
        </p:spPr>
        <p:txBody>
          <a:bodyPr/>
          <a:lstStyle>
            <a:lvl1pPr>
              <a:defRPr sz="1600"/>
            </a:lvl1pPr>
          </a:lstStyle>
          <a:p>
            <a:pPr lvl="0"/>
            <a:r>
              <a:rPr lang="en-US" dirty="0"/>
              <a:t>Click to add text</a:t>
            </a:r>
            <a:endParaRPr lang="sv-SE" dirty="0"/>
          </a:p>
        </p:txBody>
      </p:sp>
      <p:sp>
        <p:nvSpPr>
          <p:cNvPr id="24" name="Title">
            <a:extLst>
              <a:ext uri="{FF2B5EF4-FFF2-40B4-BE49-F238E27FC236}">
                <a16:creationId xmlns:a16="http://schemas.microsoft.com/office/drawing/2014/main" id="{C439E2C3-22F7-046D-7F22-2C1468B681C0}"/>
              </a:ext>
            </a:extLst>
          </p:cNvPr>
          <p:cNvSpPr>
            <a:spLocks noGrp="1"/>
          </p:cNvSpPr>
          <p:nvPr>
            <p:ph type="title" hasCustomPrompt="1"/>
          </p:nvPr>
        </p:nvSpPr>
        <p:spPr>
          <a:xfrm>
            <a:off x="8155214" y="1318304"/>
            <a:ext cx="2977833" cy="1021278"/>
          </a:xfrm>
        </p:spPr>
        <p:txBody>
          <a:bodyPr anchor="b" anchorCtr="0">
            <a:normAutofit/>
          </a:bodyPr>
          <a:lstStyle>
            <a:lvl1pPr>
              <a:defRPr sz="2800"/>
            </a:lvl1pPr>
          </a:lstStyle>
          <a:p>
            <a:r>
              <a:rPr lang="en-US" dirty="0"/>
              <a:t>Click to add title</a:t>
            </a:r>
            <a:endParaRPr lang="sv-SE" dirty="0"/>
          </a:p>
        </p:txBody>
      </p:sp>
    </p:spTree>
    <p:extLst>
      <p:ext uri="{BB962C8B-B14F-4D97-AF65-F5344CB8AC3E}">
        <p14:creationId xmlns:p14="http://schemas.microsoft.com/office/powerpoint/2010/main" val="112820242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Nine pictures">
    <p:bg>
      <p:bgPr>
        <a:solidFill>
          <a:schemeClr val="bg1">
            <a:lumMod val="85000"/>
          </a:schemeClr>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A87B166C-B93D-1597-CE66-8E9301115F5D}"/>
              </a:ext>
            </a:extLst>
          </p:cNvPr>
          <p:cNvSpPr>
            <a:spLocks noGrp="1"/>
          </p:cNvSpPr>
          <p:nvPr>
            <p:ph type="pic" sz="quarter" idx="16"/>
          </p:nvPr>
        </p:nvSpPr>
        <p:spPr>
          <a:xfrm>
            <a:off x="6097200" y="4337832"/>
            <a:ext cx="6094800" cy="2520168"/>
          </a:xfrm>
          <a:prstGeom prst="rect">
            <a:avLst/>
          </a:prstGeom>
          <a:solidFill>
            <a:schemeClr val="bg2"/>
          </a:solidFill>
        </p:spPr>
        <p:txBody>
          <a:bodyPr tIns="360000" rIns="180000"/>
          <a:lstStyle>
            <a:lvl1pPr marL="0" indent="0" algn="ctr">
              <a:buNone/>
              <a:defRPr>
                <a:solidFill>
                  <a:schemeClr val="tx1"/>
                </a:solidFill>
              </a:defRPr>
            </a:lvl1pPr>
          </a:lstStyle>
          <a:p>
            <a:r>
              <a:rPr lang="en-US"/>
              <a:t>Click icon to add picture</a:t>
            </a:r>
            <a:endParaRPr lang="sv-SE" dirty="0"/>
          </a:p>
        </p:txBody>
      </p:sp>
      <p:sp>
        <p:nvSpPr>
          <p:cNvPr id="2" name="Picture Placeholder 7">
            <a:extLst>
              <a:ext uri="{FF2B5EF4-FFF2-40B4-BE49-F238E27FC236}">
                <a16:creationId xmlns:a16="http://schemas.microsoft.com/office/drawing/2014/main" id="{7888C01D-5E60-7C57-6A4B-90FF7CF4B367}"/>
              </a:ext>
            </a:extLst>
          </p:cNvPr>
          <p:cNvSpPr>
            <a:spLocks noGrp="1"/>
          </p:cNvSpPr>
          <p:nvPr>
            <p:ph type="pic" sz="quarter" idx="18"/>
          </p:nvPr>
        </p:nvSpPr>
        <p:spPr>
          <a:xfrm>
            <a:off x="3048600" y="2520153"/>
            <a:ext cx="6098400" cy="1817679"/>
          </a:xfrm>
          <a:prstGeom prst="rect">
            <a:avLst/>
          </a:prstGeom>
          <a:solidFill>
            <a:schemeClr val="bg2"/>
          </a:solidFill>
        </p:spPr>
        <p:txBody>
          <a:bodyPr tIns="180000" rIns="180000"/>
          <a:lstStyle>
            <a:lvl1pPr marL="0" indent="0" algn="ctr">
              <a:buNone/>
              <a:defRPr>
                <a:solidFill>
                  <a:schemeClr val="tx1"/>
                </a:solidFill>
              </a:defRPr>
            </a:lvl1pPr>
          </a:lstStyle>
          <a:p>
            <a:r>
              <a:rPr lang="en-US"/>
              <a:t>Click icon to add picture</a:t>
            </a:r>
            <a:endParaRPr lang="sv-SE" dirty="0"/>
          </a:p>
        </p:txBody>
      </p:sp>
      <p:sp>
        <p:nvSpPr>
          <p:cNvPr id="4" name="Picture Placeholder 6">
            <a:extLst>
              <a:ext uri="{FF2B5EF4-FFF2-40B4-BE49-F238E27FC236}">
                <a16:creationId xmlns:a16="http://schemas.microsoft.com/office/drawing/2014/main" id="{E98744AC-4F1F-F41F-8098-5CC2BE080CE7}"/>
              </a:ext>
            </a:extLst>
          </p:cNvPr>
          <p:cNvSpPr>
            <a:spLocks noGrp="1"/>
          </p:cNvSpPr>
          <p:nvPr>
            <p:ph type="pic" sz="quarter" idx="15"/>
          </p:nvPr>
        </p:nvSpPr>
        <p:spPr>
          <a:xfrm>
            <a:off x="3045600" y="4337844"/>
            <a:ext cx="3055200" cy="2520156"/>
          </a:xfrm>
          <a:prstGeom prst="rect">
            <a:avLst/>
          </a:prstGeom>
          <a:solidFill>
            <a:schemeClr val="bg2"/>
          </a:solidFill>
        </p:spPr>
        <p:txBody>
          <a:bodyPr tIns="360000" rIns="180000"/>
          <a:lstStyle>
            <a:lvl1pPr marL="0" indent="0" algn="ctr">
              <a:buNone/>
              <a:defRPr>
                <a:solidFill>
                  <a:schemeClr val="tx1"/>
                </a:solidFill>
              </a:defRPr>
            </a:lvl1pPr>
          </a:lstStyle>
          <a:p>
            <a:r>
              <a:rPr lang="en-US"/>
              <a:t>Click icon to add picture</a:t>
            </a:r>
            <a:endParaRPr lang="sv-SE" dirty="0"/>
          </a:p>
        </p:txBody>
      </p:sp>
      <p:sp>
        <p:nvSpPr>
          <p:cNvPr id="6" name="Picture Placeholder 5">
            <a:extLst>
              <a:ext uri="{FF2B5EF4-FFF2-40B4-BE49-F238E27FC236}">
                <a16:creationId xmlns:a16="http://schemas.microsoft.com/office/drawing/2014/main" id="{2BB782BD-4F4C-CC2A-5C50-A43E560B2930}"/>
              </a:ext>
            </a:extLst>
          </p:cNvPr>
          <p:cNvSpPr>
            <a:spLocks noGrp="1"/>
          </p:cNvSpPr>
          <p:nvPr>
            <p:ph type="pic" sz="quarter" idx="14"/>
          </p:nvPr>
        </p:nvSpPr>
        <p:spPr>
          <a:xfrm>
            <a:off x="0" y="2520157"/>
            <a:ext cx="3049200" cy="4337843"/>
          </a:xfrm>
          <a:prstGeom prst="rect">
            <a:avLst/>
          </a:prstGeom>
          <a:solidFill>
            <a:schemeClr val="bg2"/>
          </a:solidFill>
        </p:spPr>
        <p:txBody>
          <a:bodyPr tIns="1080000" rIns="180000"/>
          <a:lstStyle>
            <a:lvl1pPr marL="0" indent="0" algn="ctr">
              <a:buNone/>
              <a:defRPr>
                <a:solidFill>
                  <a:schemeClr val="tx1"/>
                </a:solidFill>
              </a:defRPr>
            </a:lvl1pPr>
          </a:lstStyle>
          <a:p>
            <a:r>
              <a:rPr lang="en-US"/>
              <a:t>Click icon to add picture</a:t>
            </a:r>
            <a:endParaRPr lang="sv-SE" dirty="0"/>
          </a:p>
        </p:txBody>
      </p:sp>
      <p:sp>
        <p:nvSpPr>
          <p:cNvPr id="8" name="Picture Placeholder 4">
            <a:extLst>
              <a:ext uri="{FF2B5EF4-FFF2-40B4-BE49-F238E27FC236}">
                <a16:creationId xmlns:a16="http://schemas.microsoft.com/office/drawing/2014/main" id="{E75C9322-286B-6C7B-6FA1-7BDA58A9F794}"/>
              </a:ext>
            </a:extLst>
          </p:cNvPr>
          <p:cNvSpPr>
            <a:spLocks noGrp="1"/>
          </p:cNvSpPr>
          <p:nvPr>
            <p:ph type="pic" sz="quarter" idx="11"/>
          </p:nvPr>
        </p:nvSpPr>
        <p:spPr>
          <a:xfrm>
            <a:off x="9146400" y="0"/>
            <a:ext cx="3045600" cy="4337844"/>
          </a:xfrm>
          <a:prstGeom prst="rect">
            <a:avLst/>
          </a:prstGeom>
          <a:solidFill>
            <a:schemeClr val="bg2"/>
          </a:solidFill>
        </p:spPr>
        <p:txBody>
          <a:bodyPr tIns="1080000" rIns="180000"/>
          <a:lstStyle>
            <a:lvl1pPr marL="0" indent="0" algn="ctr">
              <a:buNone/>
              <a:defRPr>
                <a:solidFill>
                  <a:schemeClr val="tx1"/>
                </a:solidFill>
              </a:defRPr>
            </a:lvl1pPr>
          </a:lstStyle>
          <a:p>
            <a:r>
              <a:rPr lang="en-US"/>
              <a:t>Click icon to add picture</a:t>
            </a:r>
            <a:endParaRPr lang="sv-SE"/>
          </a:p>
        </p:txBody>
      </p:sp>
      <p:sp>
        <p:nvSpPr>
          <p:cNvPr id="5" name="Picture Placeholder 3">
            <a:extLst>
              <a:ext uri="{FF2B5EF4-FFF2-40B4-BE49-F238E27FC236}">
                <a16:creationId xmlns:a16="http://schemas.microsoft.com/office/drawing/2014/main" id="{12963F5E-8B51-1AF6-848B-5AD154D2A7CA}"/>
              </a:ext>
            </a:extLst>
          </p:cNvPr>
          <p:cNvSpPr>
            <a:spLocks noGrp="1"/>
          </p:cNvSpPr>
          <p:nvPr>
            <p:ph type="pic" sz="quarter" idx="12"/>
          </p:nvPr>
        </p:nvSpPr>
        <p:spPr>
          <a:xfrm>
            <a:off x="6094200" y="-12"/>
            <a:ext cx="3052200" cy="2520157"/>
          </a:xfrm>
          <a:prstGeom prst="rect">
            <a:avLst/>
          </a:prstGeom>
          <a:solidFill>
            <a:schemeClr val="bg2"/>
          </a:solidFill>
        </p:spPr>
        <p:txBody>
          <a:bodyPr tIns="360000" rIns="180000"/>
          <a:lstStyle>
            <a:lvl1pPr marL="0" indent="0" algn="ctr">
              <a:buNone/>
              <a:defRPr>
                <a:solidFill>
                  <a:schemeClr val="tx1"/>
                </a:solidFill>
              </a:defRPr>
            </a:lvl1pPr>
          </a:lstStyle>
          <a:p>
            <a:r>
              <a:rPr lang="en-US"/>
              <a:t>Click icon to add picture</a:t>
            </a:r>
            <a:endParaRPr lang="sv-SE"/>
          </a:p>
        </p:txBody>
      </p:sp>
      <p:sp>
        <p:nvSpPr>
          <p:cNvPr id="7" name="Picture Placeholder 2">
            <a:extLst>
              <a:ext uri="{FF2B5EF4-FFF2-40B4-BE49-F238E27FC236}">
                <a16:creationId xmlns:a16="http://schemas.microsoft.com/office/drawing/2014/main" id="{FDD22255-DC93-54A0-E02C-135CF9B06EE4}"/>
              </a:ext>
            </a:extLst>
          </p:cNvPr>
          <p:cNvSpPr>
            <a:spLocks noGrp="1"/>
          </p:cNvSpPr>
          <p:nvPr>
            <p:ph type="pic" sz="quarter" idx="17"/>
          </p:nvPr>
        </p:nvSpPr>
        <p:spPr>
          <a:xfrm>
            <a:off x="3045600" y="-12"/>
            <a:ext cx="3049200" cy="2520157"/>
          </a:xfrm>
          <a:prstGeom prst="rect">
            <a:avLst/>
          </a:prstGeom>
          <a:solidFill>
            <a:schemeClr val="bg2"/>
          </a:solidFill>
        </p:spPr>
        <p:txBody>
          <a:bodyPr tIns="360000" rIns="180000"/>
          <a:lstStyle>
            <a:lvl1pPr marL="0" indent="0" algn="ctr">
              <a:buNone/>
              <a:defRPr>
                <a:solidFill>
                  <a:schemeClr val="tx1"/>
                </a:solidFill>
              </a:defRPr>
            </a:lvl1pPr>
          </a:lstStyle>
          <a:p>
            <a:r>
              <a:rPr lang="en-US"/>
              <a:t>Click icon to add picture</a:t>
            </a:r>
            <a:endParaRPr lang="sv-SE"/>
          </a:p>
        </p:txBody>
      </p:sp>
      <p:sp>
        <p:nvSpPr>
          <p:cNvPr id="9" name="Picture Placeholder 1">
            <a:extLst>
              <a:ext uri="{FF2B5EF4-FFF2-40B4-BE49-F238E27FC236}">
                <a16:creationId xmlns:a16="http://schemas.microsoft.com/office/drawing/2014/main" id="{6B4704E1-E688-CDC0-74BE-8BC79A233742}"/>
              </a:ext>
            </a:extLst>
          </p:cNvPr>
          <p:cNvSpPr>
            <a:spLocks noGrp="1"/>
          </p:cNvSpPr>
          <p:nvPr>
            <p:ph type="pic" sz="quarter" idx="10"/>
          </p:nvPr>
        </p:nvSpPr>
        <p:spPr>
          <a:xfrm>
            <a:off x="600" y="0"/>
            <a:ext cx="3049200" cy="2520157"/>
          </a:xfrm>
          <a:prstGeom prst="rect">
            <a:avLst/>
          </a:prstGeom>
          <a:solidFill>
            <a:schemeClr val="bg2"/>
          </a:solidFill>
        </p:spPr>
        <p:txBody>
          <a:bodyPr tIns="360000" rIns="180000"/>
          <a:lstStyle>
            <a:lvl1pPr marL="0" indent="0" algn="ctr">
              <a:buNone/>
              <a:defRPr>
                <a:solidFill>
                  <a:schemeClr val="tx1"/>
                </a:solidFill>
              </a:defRPr>
            </a:lvl1pPr>
          </a:lstStyle>
          <a:p>
            <a:r>
              <a:rPr lang="en-US"/>
              <a:t>Click icon to add picture</a:t>
            </a:r>
            <a:endParaRPr lang="sv-SE" dirty="0"/>
          </a:p>
        </p:txBody>
      </p:sp>
    </p:spTree>
    <p:extLst>
      <p:ext uri="{BB962C8B-B14F-4D97-AF65-F5344CB8AC3E}">
        <p14:creationId xmlns:p14="http://schemas.microsoft.com/office/powerpoint/2010/main" val="231445226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ullscreen picture">
    <p:bg>
      <p:bgPr>
        <a:solidFill>
          <a:schemeClr val="bg1">
            <a:lumMod val="85000"/>
          </a:schemeClr>
        </a:solidFill>
        <a:effectLst/>
      </p:bgPr>
    </p:bg>
    <p:spTree>
      <p:nvGrpSpPr>
        <p:cNvPr id="1" name=""/>
        <p:cNvGrpSpPr/>
        <p:nvPr/>
      </p:nvGrpSpPr>
      <p:grpSpPr>
        <a:xfrm>
          <a:off x="0" y="0"/>
          <a:ext cx="0" cy="0"/>
          <a:chOff x="0" y="0"/>
          <a:chExt cx="0" cy="0"/>
        </a:xfrm>
      </p:grpSpPr>
      <p:sp>
        <p:nvSpPr>
          <p:cNvPr id="4" name="Picture">
            <a:extLst>
              <a:ext uri="{FF2B5EF4-FFF2-40B4-BE49-F238E27FC236}">
                <a16:creationId xmlns:a16="http://schemas.microsoft.com/office/drawing/2014/main" id="{4C0BB278-A117-F2B1-0122-7A1F5A6B5199}"/>
              </a:ext>
            </a:extLst>
          </p:cNvPr>
          <p:cNvSpPr>
            <a:spLocks noGrp="1" noRot="1" noMove="1" noResize="1" noEditPoints="1" noAdjustHandles="1" noChangeArrowheads="1" noChangeShapeType="1"/>
          </p:cNvSpPr>
          <p:nvPr>
            <p:ph type="pic" sz="quarter" idx="10"/>
          </p:nvPr>
        </p:nvSpPr>
        <p:spPr>
          <a:xfrm>
            <a:off x="0" y="0"/>
            <a:ext cx="12192000" cy="6858000"/>
          </a:xfrm>
          <a:prstGeom prst="rect">
            <a:avLst/>
          </a:prstGeom>
          <a:solidFill>
            <a:schemeClr val="bg2"/>
          </a:solidFill>
        </p:spPr>
        <p:txBody>
          <a:bodyPr lIns="0" tIns="2520000" rIns="0"/>
          <a:lstStyle>
            <a:lvl1pPr marL="0" indent="0" algn="ctr">
              <a:buNone/>
              <a:defRPr>
                <a:solidFill>
                  <a:schemeClr val="tx1"/>
                </a:solidFill>
              </a:defRPr>
            </a:lvl1pPr>
          </a:lstStyle>
          <a:p>
            <a:r>
              <a:rPr lang="en-US"/>
              <a:t>Click icon to add picture</a:t>
            </a:r>
            <a:endParaRPr lang="sv-SE" dirty="0"/>
          </a:p>
        </p:txBody>
      </p:sp>
    </p:spTree>
    <p:extLst>
      <p:ext uri="{BB962C8B-B14F-4D97-AF65-F5344CB8AC3E}">
        <p14:creationId xmlns:p14="http://schemas.microsoft.com/office/powerpoint/2010/main" val="277549635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 on fullscreen pictur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26EC823-D9C1-1B00-EECA-56C4F820E2C8}"/>
              </a:ext>
            </a:extLst>
          </p:cNvPr>
          <p:cNvSpPr>
            <a:spLocks noGrp="1" noRot="1" noMove="1" noResize="1" noEditPoints="1" noAdjustHandles="1" noChangeArrowheads="1" noChangeShapeType="1"/>
          </p:cNvSpPr>
          <p:nvPr>
            <p:ph type="pic" sz="quarter" idx="41"/>
          </p:nvPr>
        </p:nvSpPr>
        <p:spPr>
          <a:xfrm>
            <a:off x="0" y="0"/>
            <a:ext cx="12192000" cy="6858000"/>
          </a:xfrm>
          <a:solidFill>
            <a:schemeClr val="bg1">
              <a:lumMod val="85000"/>
            </a:schemeClr>
          </a:solidFill>
        </p:spPr>
        <p:txBody>
          <a:bodyPr/>
          <a:lstStyle>
            <a:lvl1pPr marL="0" indent="0" algn="ctr">
              <a:buNone/>
              <a:defRPr>
                <a:solidFill>
                  <a:schemeClr val="bg1"/>
                </a:solidFill>
              </a:defRPr>
            </a:lvl1pPr>
          </a:lstStyle>
          <a:p>
            <a:r>
              <a:rPr lang="en-US"/>
              <a:t>Click icon to add picture</a:t>
            </a:r>
            <a:endParaRPr lang="sv-SE" dirty="0"/>
          </a:p>
        </p:txBody>
      </p:sp>
      <p:sp>
        <p:nvSpPr>
          <p:cNvPr id="4" name="Subtitle">
            <a:extLst>
              <a:ext uri="{FF2B5EF4-FFF2-40B4-BE49-F238E27FC236}">
                <a16:creationId xmlns:a16="http://schemas.microsoft.com/office/drawing/2014/main" id="{68366D62-FFE2-1E13-2404-3575948DC696}"/>
              </a:ext>
            </a:extLst>
          </p:cNvPr>
          <p:cNvSpPr>
            <a:spLocks noGrp="1"/>
          </p:cNvSpPr>
          <p:nvPr>
            <p:ph type="subTitle" idx="1" hasCustomPrompt="1"/>
          </p:nvPr>
        </p:nvSpPr>
        <p:spPr>
          <a:xfrm>
            <a:off x="8793126" y="5076456"/>
            <a:ext cx="2343183" cy="882502"/>
          </a:xfrm>
          <a:prstGeom prst="rect">
            <a:avLst/>
          </a:prstGeom>
        </p:spPr>
        <p:txBody>
          <a:bodyPr>
            <a:noAutofit/>
          </a:bodyPr>
          <a:lstStyle>
            <a:lvl1pPr marL="0" indent="0" algn="l">
              <a:lnSpc>
                <a:spcPct val="100000"/>
              </a:lnSpc>
              <a:spcBef>
                <a:spcPts val="0"/>
              </a:spcBef>
              <a:spcAft>
                <a:spcPts val="0"/>
              </a:spcAft>
              <a:buNone/>
              <a:defRPr sz="1400" cap="none" spc="0" baseline="0">
                <a:solidFill>
                  <a:schemeClr val="bg1"/>
                </a:solidFill>
                <a:effectLst>
                  <a:outerShdw blurRad="182998" dist="38100" dir="5400000" algn="ctr" rotWithShape="0">
                    <a:srgbClr val="000000">
                      <a:alpha val="12000"/>
                    </a:srgbClr>
                  </a:outerShdw>
                </a:effectLst>
              </a:defRPr>
            </a:lvl1pPr>
            <a:lvl2pPr marL="457154" indent="0" algn="ctr">
              <a:buNone/>
              <a:defRPr sz="2000"/>
            </a:lvl2pPr>
            <a:lvl3pPr marL="914309" indent="0" algn="ctr">
              <a:buNone/>
              <a:defRPr sz="1800"/>
            </a:lvl3pPr>
            <a:lvl4pPr marL="1371464" indent="0" algn="ctr">
              <a:buNone/>
              <a:defRPr sz="1600"/>
            </a:lvl4pPr>
            <a:lvl5pPr marL="1828618" indent="0" algn="ctr">
              <a:buNone/>
              <a:defRPr sz="1600"/>
            </a:lvl5pPr>
            <a:lvl6pPr marL="2285770" indent="0" algn="ctr">
              <a:buNone/>
              <a:defRPr sz="1600"/>
            </a:lvl6pPr>
            <a:lvl7pPr marL="2742926" indent="0" algn="ctr">
              <a:buNone/>
              <a:defRPr sz="1600"/>
            </a:lvl7pPr>
            <a:lvl8pPr marL="3200081" indent="0" algn="ctr">
              <a:buNone/>
              <a:defRPr sz="1600"/>
            </a:lvl8pPr>
            <a:lvl9pPr marL="3657234" indent="0" algn="ctr">
              <a:buNone/>
              <a:defRPr sz="1600"/>
            </a:lvl9pPr>
          </a:lstStyle>
          <a:p>
            <a:r>
              <a:rPr lang="en-GB" dirty="0"/>
              <a:t>Click to add text</a:t>
            </a:r>
          </a:p>
        </p:txBody>
      </p:sp>
      <p:sp>
        <p:nvSpPr>
          <p:cNvPr id="6" name="Title">
            <a:extLst>
              <a:ext uri="{FF2B5EF4-FFF2-40B4-BE49-F238E27FC236}">
                <a16:creationId xmlns:a16="http://schemas.microsoft.com/office/drawing/2014/main" id="{632BF814-E802-A8E2-4CD1-E325B6F9D6E8}"/>
              </a:ext>
            </a:extLst>
          </p:cNvPr>
          <p:cNvSpPr>
            <a:spLocks noGrp="1"/>
          </p:cNvSpPr>
          <p:nvPr>
            <p:ph type="title" hasCustomPrompt="1"/>
          </p:nvPr>
        </p:nvSpPr>
        <p:spPr>
          <a:xfrm>
            <a:off x="1055691" y="3902148"/>
            <a:ext cx="7599211" cy="2056809"/>
          </a:xfrm>
          <a:prstGeom prst="rect">
            <a:avLst/>
          </a:prstGeom>
          <a:effectLst>
            <a:outerShdw dist="25400" dir="4620000" algn="ctr" rotWithShape="0">
              <a:srgbClr val="000000">
                <a:alpha val="11000"/>
              </a:srgbClr>
            </a:outerShdw>
          </a:effectLst>
        </p:spPr>
        <p:txBody>
          <a:bodyPr wrap="square" anchor="b" anchorCtr="0">
            <a:normAutofit/>
          </a:bodyPr>
          <a:lstStyle>
            <a:lvl1pPr algn="l">
              <a:lnSpc>
                <a:spcPct val="90000"/>
              </a:lnSpc>
              <a:defRPr sz="7000" b="1">
                <a:solidFill>
                  <a:schemeClr val="bg1"/>
                </a:solidFill>
              </a:defRPr>
            </a:lvl1pPr>
          </a:lstStyle>
          <a:p>
            <a:r>
              <a:rPr lang="en-GB" dirty="0"/>
              <a:t>Click to </a:t>
            </a:r>
            <a:br>
              <a:rPr lang="en-GB" dirty="0"/>
            </a:br>
            <a:r>
              <a:rPr lang="en-GB" dirty="0"/>
              <a:t>add section</a:t>
            </a:r>
            <a:endParaRPr lang="en-US" dirty="0"/>
          </a:p>
        </p:txBody>
      </p:sp>
      <p:sp>
        <p:nvSpPr>
          <p:cNvPr id="2" name="Footer ">
            <a:extLst>
              <a:ext uri="{FF2B5EF4-FFF2-40B4-BE49-F238E27FC236}">
                <a16:creationId xmlns:a16="http://schemas.microsoft.com/office/drawing/2014/main" id="{4DE475FC-02C0-20FE-FDF8-19311C9621A1}"/>
              </a:ext>
            </a:extLst>
          </p:cNvPr>
          <p:cNvSpPr>
            <a:spLocks noGrp="1"/>
          </p:cNvSpPr>
          <p:nvPr>
            <p:ph type="ftr" sz="quarter" idx="11"/>
          </p:nvPr>
        </p:nvSpPr>
        <p:spPr>
          <a:xfrm>
            <a:off x="1055688" y="6200774"/>
            <a:ext cx="10080626" cy="288926"/>
          </a:xfrm>
          <a:effectLst>
            <a:outerShdw blurRad="46320" dist="2986" dir="5400000" sx="82000" sy="82000" algn="ctr" rotWithShape="0">
              <a:srgbClr val="000000">
                <a:alpha val="40000"/>
              </a:srgbClr>
            </a:outerShdw>
          </a:effectLst>
        </p:spPr>
        <p:txBody>
          <a:bodyPr/>
          <a:lstStyle>
            <a:lvl1pPr algn="l">
              <a:defRPr lang="sv-SE" sz="1000" kern="1200" spc="0" baseline="0" dirty="0">
                <a:solidFill>
                  <a:schemeClr val="bg1"/>
                </a:solidFill>
                <a:effectLst>
                  <a:outerShdw blurRad="279400" dist="38100" dir="5400000" algn="ctr" rotWithShape="0">
                    <a:srgbClr val="000000">
                      <a:alpha val="40000"/>
                    </a:srgbClr>
                  </a:outerShdw>
                </a:effectLst>
                <a:latin typeface="+mn-lt"/>
                <a:ea typeface="+mn-ea"/>
                <a:cs typeface="+mn-cs"/>
              </a:defRPr>
            </a:lvl1pPr>
          </a:lstStyle>
          <a:p>
            <a:endParaRPr lang="en-SE"/>
          </a:p>
        </p:txBody>
      </p:sp>
    </p:spTree>
    <p:extLst>
      <p:ext uri="{BB962C8B-B14F-4D97-AF65-F5344CB8AC3E}">
        <p14:creationId xmlns:p14="http://schemas.microsoft.com/office/powerpoint/2010/main" val="244909707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on pictur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26EC823-D9C1-1B00-EECA-56C4F820E2C8}"/>
              </a:ext>
            </a:extLst>
          </p:cNvPr>
          <p:cNvSpPr>
            <a:spLocks noGrp="1"/>
          </p:cNvSpPr>
          <p:nvPr>
            <p:ph type="pic" sz="quarter" idx="41"/>
          </p:nvPr>
        </p:nvSpPr>
        <p:spPr>
          <a:xfrm>
            <a:off x="0" y="0"/>
            <a:ext cx="12192000" cy="6858000"/>
          </a:xfrm>
          <a:solidFill>
            <a:schemeClr val="bg1">
              <a:lumMod val="85000"/>
            </a:schemeClr>
          </a:solidFill>
        </p:spPr>
        <p:txBody>
          <a:bodyPr/>
          <a:lstStyle>
            <a:lvl1pPr marL="0" indent="0" algn="ctr">
              <a:buNone/>
              <a:defRPr>
                <a:solidFill>
                  <a:schemeClr val="bg1"/>
                </a:solidFill>
              </a:defRPr>
            </a:lvl1pPr>
          </a:lstStyle>
          <a:p>
            <a:r>
              <a:rPr lang="en-US"/>
              <a:t>Click icon to add picture</a:t>
            </a:r>
            <a:endParaRPr lang="sv-SE" dirty="0"/>
          </a:p>
        </p:txBody>
      </p:sp>
      <p:sp>
        <p:nvSpPr>
          <p:cNvPr id="9" name="Footer ">
            <a:extLst>
              <a:ext uri="{FF2B5EF4-FFF2-40B4-BE49-F238E27FC236}">
                <a16:creationId xmlns:a16="http://schemas.microsoft.com/office/drawing/2014/main" id="{CA36BB5C-9C92-0A48-38BA-8C643BE6E139}"/>
              </a:ext>
            </a:extLst>
          </p:cNvPr>
          <p:cNvSpPr>
            <a:spLocks noGrp="1"/>
          </p:cNvSpPr>
          <p:nvPr>
            <p:ph type="ftr" sz="quarter" idx="11"/>
          </p:nvPr>
        </p:nvSpPr>
        <p:spPr>
          <a:xfrm>
            <a:off x="1055688" y="6200774"/>
            <a:ext cx="10080626" cy="288926"/>
          </a:xfrm>
          <a:effectLst>
            <a:outerShdw blurRad="46320" dist="2986" dir="5400000" sx="82000" sy="82000" algn="ctr" rotWithShape="0">
              <a:srgbClr val="000000">
                <a:alpha val="40000"/>
              </a:srgbClr>
            </a:outerShdw>
          </a:effectLst>
        </p:spPr>
        <p:txBody>
          <a:bodyPr/>
          <a:lstStyle>
            <a:lvl1pPr algn="l">
              <a:defRPr lang="sv-SE" sz="1000" kern="1200" spc="0" baseline="0" dirty="0">
                <a:solidFill>
                  <a:schemeClr val="bg1"/>
                </a:solidFill>
                <a:effectLst>
                  <a:outerShdw blurRad="279400" dist="38100" dir="5400000" algn="ctr" rotWithShape="0">
                    <a:srgbClr val="000000">
                      <a:alpha val="40000"/>
                    </a:srgbClr>
                  </a:outerShdw>
                </a:effectLst>
                <a:latin typeface="+mn-lt"/>
                <a:ea typeface="+mn-ea"/>
                <a:cs typeface="+mn-cs"/>
              </a:defRPr>
            </a:lvl1pPr>
          </a:lstStyle>
          <a:p>
            <a:endParaRPr lang="en-SE"/>
          </a:p>
        </p:txBody>
      </p:sp>
      <p:sp>
        <p:nvSpPr>
          <p:cNvPr id="6" name="Title">
            <a:extLst>
              <a:ext uri="{FF2B5EF4-FFF2-40B4-BE49-F238E27FC236}">
                <a16:creationId xmlns:a16="http://schemas.microsoft.com/office/drawing/2014/main" id="{632BF814-E802-A8E2-4CD1-E325B6F9D6E8}"/>
              </a:ext>
            </a:extLst>
          </p:cNvPr>
          <p:cNvSpPr>
            <a:spLocks noGrp="1"/>
          </p:cNvSpPr>
          <p:nvPr>
            <p:ph type="title" hasCustomPrompt="1"/>
          </p:nvPr>
        </p:nvSpPr>
        <p:spPr>
          <a:xfrm>
            <a:off x="1055691" y="1016000"/>
            <a:ext cx="10080623" cy="900113"/>
          </a:xfrm>
          <a:prstGeom prst="rect">
            <a:avLst/>
          </a:prstGeom>
          <a:effectLst>
            <a:outerShdw blurRad="59050" dist="16834" dir="5460000" algn="ctr" rotWithShape="0">
              <a:srgbClr val="000000">
                <a:alpha val="11000"/>
              </a:srgbClr>
            </a:outerShdw>
          </a:effectLst>
        </p:spPr>
        <p:txBody>
          <a:bodyPr wrap="square" anchor="t" anchorCtr="0">
            <a:normAutofit/>
          </a:bodyPr>
          <a:lstStyle>
            <a:lvl1pPr algn="l">
              <a:lnSpc>
                <a:spcPct val="90000"/>
              </a:lnSpc>
              <a:defRPr sz="3600" b="1">
                <a:solidFill>
                  <a:schemeClr val="bg1"/>
                </a:solidFill>
              </a:defRPr>
            </a:lvl1pPr>
          </a:lstStyle>
          <a:p>
            <a:r>
              <a:rPr lang="en-GB" dirty="0"/>
              <a:t>Click to add title</a:t>
            </a:r>
            <a:endParaRPr lang="en-US" dirty="0"/>
          </a:p>
        </p:txBody>
      </p:sp>
    </p:spTree>
    <p:extLst>
      <p:ext uri="{BB962C8B-B14F-4D97-AF65-F5344CB8AC3E}">
        <p14:creationId xmlns:p14="http://schemas.microsoft.com/office/powerpoint/2010/main" val="400212827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ive pictures">
    <p:bg>
      <p:bgRef idx="1001">
        <a:schemeClr val="bg1"/>
      </p:bgRef>
    </p:bg>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1D88117C-EA72-D53A-EF86-C2B07D39B6CE}"/>
              </a:ext>
            </a:extLst>
          </p:cNvPr>
          <p:cNvSpPr>
            <a:spLocks noGrp="1"/>
          </p:cNvSpPr>
          <p:nvPr>
            <p:ph type="pic" sz="quarter" idx="16"/>
          </p:nvPr>
        </p:nvSpPr>
        <p:spPr>
          <a:xfrm>
            <a:off x="8195310" y="3242886"/>
            <a:ext cx="2941003" cy="2950095"/>
          </a:xfrm>
        </p:spPr>
        <p:txBody>
          <a:bodyPr/>
          <a:lstStyle>
            <a:lvl1pPr marL="0" indent="0">
              <a:buNone/>
              <a:defRPr/>
            </a:lvl1pPr>
          </a:lstStyle>
          <a:p>
            <a:r>
              <a:rPr lang="en-US"/>
              <a:t>Click icon to add picture</a:t>
            </a:r>
            <a:endParaRPr lang="sv-SE"/>
          </a:p>
        </p:txBody>
      </p:sp>
      <p:sp>
        <p:nvSpPr>
          <p:cNvPr id="2" name="Picture Placeholder 3">
            <a:extLst>
              <a:ext uri="{FF2B5EF4-FFF2-40B4-BE49-F238E27FC236}">
                <a16:creationId xmlns:a16="http://schemas.microsoft.com/office/drawing/2014/main" id="{8D08C3F0-A327-E4E8-2F5D-1CD427B00769}"/>
              </a:ext>
            </a:extLst>
          </p:cNvPr>
          <p:cNvSpPr>
            <a:spLocks noGrp="1"/>
          </p:cNvSpPr>
          <p:nvPr>
            <p:ph type="pic" sz="quarter" idx="12"/>
          </p:nvPr>
        </p:nvSpPr>
        <p:spPr>
          <a:xfrm>
            <a:off x="8193647" y="1016000"/>
            <a:ext cx="2942666" cy="2126616"/>
          </a:xfrm>
        </p:spPr>
        <p:txBody>
          <a:bodyPr/>
          <a:lstStyle>
            <a:lvl1pPr marL="0" indent="0">
              <a:buNone/>
              <a:defRPr/>
            </a:lvl1pPr>
          </a:lstStyle>
          <a:p>
            <a:r>
              <a:rPr lang="en-US"/>
              <a:t>Click icon to add picture</a:t>
            </a:r>
            <a:endParaRPr lang="sv-SE"/>
          </a:p>
        </p:txBody>
      </p:sp>
      <p:sp>
        <p:nvSpPr>
          <p:cNvPr id="4" name="Picture Placeholder 2">
            <a:extLst>
              <a:ext uri="{FF2B5EF4-FFF2-40B4-BE49-F238E27FC236}">
                <a16:creationId xmlns:a16="http://schemas.microsoft.com/office/drawing/2014/main" id="{15122CE1-1343-AC5E-C5CD-BE50704B5902}"/>
              </a:ext>
            </a:extLst>
          </p:cNvPr>
          <p:cNvSpPr>
            <a:spLocks noGrp="1"/>
          </p:cNvSpPr>
          <p:nvPr>
            <p:ph type="pic" sz="quarter" idx="17"/>
          </p:nvPr>
        </p:nvSpPr>
        <p:spPr>
          <a:xfrm>
            <a:off x="5295511" y="2178453"/>
            <a:ext cx="2778843" cy="4014529"/>
          </a:xfrm>
        </p:spPr>
        <p:txBody>
          <a:bodyPr/>
          <a:lstStyle>
            <a:lvl1pPr marL="0" indent="0">
              <a:buNone/>
              <a:defRPr/>
            </a:lvl1pPr>
          </a:lstStyle>
          <a:p>
            <a:r>
              <a:rPr lang="en-US"/>
              <a:t>Click icon to add picture</a:t>
            </a:r>
            <a:endParaRPr lang="sv-SE"/>
          </a:p>
        </p:txBody>
      </p:sp>
      <p:sp>
        <p:nvSpPr>
          <p:cNvPr id="6" name="Picture Placeholder 1">
            <a:extLst>
              <a:ext uri="{FF2B5EF4-FFF2-40B4-BE49-F238E27FC236}">
                <a16:creationId xmlns:a16="http://schemas.microsoft.com/office/drawing/2014/main" id="{E89FDE94-1E0C-FBF0-AE94-0106FD43E9CB}"/>
              </a:ext>
            </a:extLst>
          </p:cNvPr>
          <p:cNvSpPr>
            <a:spLocks noGrp="1"/>
          </p:cNvSpPr>
          <p:nvPr>
            <p:ph type="pic" sz="quarter" idx="14"/>
          </p:nvPr>
        </p:nvSpPr>
        <p:spPr>
          <a:xfrm>
            <a:off x="1055688" y="2178453"/>
            <a:ext cx="4122194" cy="4014529"/>
          </a:xfrm>
        </p:spPr>
        <p:txBody>
          <a:bodyPr/>
          <a:lstStyle>
            <a:lvl1pPr marL="0" indent="0">
              <a:buNone/>
              <a:defRPr/>
            </a:lvl1pPr>
          </a:lstStyle>
          <a:p>
            <a:r>
              <a:rPr lang="en-US"/>
              <a:t>Click icon to add picture</a:t>
            </a:r>
            <a:endParaRPr lang="sv-SE"/>
          </a:p>
        </p:txBody>
      </p:sp>
      <p:sp>
        <p:nvSpPr>
          <p:cNvPr id="7" name="Text ">
            <a:extLst>
              <a:ext uri="{FF2B5EF4-FFF2-40B4-BE49-F238E27FC236}">
                <a16:creationId xmlns:a16="http://schemas.microsoft.com/office/drawing/2014/main" id="{9BC9FCD0-05C9-5F38-B512-2486DECA5786}"/>
              </a:ext>
            </a:extLst>
          </p:cNvPr>
          <p:cNvSpPr>
            <a:spLocks noGrp="1"/>
          </p:cNvSpPr>
          <p:nvPr>
            <p:ph type="body" sz="quarter" idx="15"/>
          </p:nvPr>
        </p:nvSpPr>
        <p:spPr>
          <a:xfrm>
            <a:off x="4675906" y="1016000"/>
            <a:ext cx="3398448" cy="900113"/>
          </a:xfrm>
        </p:spPr>
        <p:txBody>
          <a:bodyPr tIns="54000">
            <a:normAutofit/>
          </a:bodyPr>
          <a:lstStyle>
            <a:lvl1pPr marL="0" indent="0">
              <a:spcBef>
                <a:spcPts val="0"/>
              </a:spcBef>
              <a:buNone/>
              <a:defRPr sz="1300"/>
            </a:lvl1pPr>
          </a:lstStyle>
          <a:p>
            <a:pPr lvl="0"/>
            <a:r>
              <a:rPr lang="en-US"/>
              <a:t>Click to edit Master text styles</a:t>
            </a:r>
          </a:p>
        </p:txBody>
      </p:sp>
      <p:sp>
        <p:nvSpPr>
          <p:cNvPr id="5" name="Title">
            <a:extLst>
              <a:ext uri="{FF2B5EF4-FFF2-40B4-BE49-F238E27FC236}">
                <a16:creationId xmlns:a16="http://schemas.microsoft.com/office/drawing/2014/main" id="{1BF928E5-FF81-C4E0-8C2A-27B60E0FAD85}"/>
              </a:ext>
            </a:extLst>
          </p:cNvPr>
          <p:cNvSpPr>
            <a:spLocks noGrp="1"/>
          </p:cNvSpPr>
          <p:nvPr>
            <p:ph type="title" hasCustomPrompt="1"/>
          </p:nvPr>
        </p:nvSpPr>
        <p:spPr>
          <a:xfrm>
            <a:off x="1055688" y="1015998"/>
            <a:ext cx="3500925" cy="900113"/>
          </a:xfrm>
        </p:spPr>
        <p:txBody>
          <a:bodyPr anchor="t" anchorCtr="0">
            <a:normAutofit/>
          </a:bodyPr>
          <a:lstStyle>
            <a:lvl1pPr>
              <a:defRPr sz="2800"/>
            </a:lvl1pPr>
          </a:lstStyle>
          <a:p>
            <a:r>
              <a:rPr lang="en-US" dirty="0"/>
              <a:t>Click to add title</a:t>
            </a:r>
            <a:endParaRPr lang="sv-SE" dirty="0"/>
          </a:p>
        </p:txBody>
      </p:sp>
      <p:sp>
        <p:nvSpPr>
          <p:cNvPr id="8" name="Footer Placeholder 7">
            <a:extLst>
              <a:ext uri="{FF2B5EF4-FFF2-40B4-BE49-F238E27FC236}">
                <a16:creationId xmlns:a16="http://schemas.microsoft.com/office/drawing/2014/main" id="{58931AD7-9346-3598-F729-0A6E125CC57F}"/>
              </a:ext>
            </a:extLst>
          </p:cNvPr>
          <p:cNvSpPr>
            <a:spLocks noGrp="1"/>
          </p:cNvSpPr>
          <p:nvPr>
            <p:ph type="ftr" sz="quarter" idx="18"/>
          </p:nvPr>
        </p:nvSpPr>
        <p:spPr/>
        <p:txBody>
          <a:bodyPr/>
          <a:lstStyle/>
          <a:p>
            <a:endParaRPr lang="sv-SE" dirty="0"/>
          </a:p>
        </p:txBody>
      </p:sp>
    </p:spTree>
    <p:extLst>
      <p:ext uri="{BB962C8B-B14F-4D97-AF65-F5344CB8AC3E}">
        <p14:creationId xmlns:p14="http://schemas.microsoft.com/office/powerpoint/2010/main" val="34375580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JU picture [purple] ">
    <p:spTree>
      <p:nvGrpSpPr>
        <p:cNvPr id="1" name=""/>
        <p:cNvGrpSpPr/>
        <p:nvPr/>
      </p:nvGrpSpPr>
      <p:grpSpPr>
        <a:xfrm>
          <a:off x="0" y="0"/>
          <a:ext cx="0" cy="0"/>
          <a:chOff x="0" y="0"/>
          <a:chExt cx="0" cy="0"/>
        </a:xfrm>
      </p:grpSpPr>
      <p:pic>
        <p:nvPicPr>
          <p:cNvPr id="3" name="Picture Placeholder 5">
            <a:extLst>
              <a:ext uri="{FF2B5EF4-FFF2-40B4-BE49-F238E27FC236}">
                <a16:creationId xmlns:a16="http://schemas.microsoft.com/office/drawing/2014/main" id="{1F5A9810-1C91-8E58-9AE4-A7EE16FB889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Gradient purple 1">
            <a:extLst>
              <a:ext uri="{FF2B5EF4-FFF2-40B4-BE49-F238E27FC236}">
                <a16:creationId xmlns:a16="http://schemas.microsoft.com/office/drawing/2014/main" id="{DBA79664-6429-453B-B3FB-277837AE45DA}"/>
              </a:ext>
            </a:extLst>
          </p:cNvPr>
          <p:cNvSpPr/>
          <p:nvPr userDrawn="1"/>
        </p:nvSpPr>
        <p:spPr>
          <a:xfrm rot="10800000">
            <a:off x="0" y="0"/>
            <a:ext cx="12192000" cy="6858000"/>
          </a:xfrm>
          <a:prstGeom prst="rect">
            <a:avLst/>
          </a:prstGeom>
          <a:gradFill flip="none" rotWithShape="1">
            <a:gsLst>
              <a:gs pos="21000">
                <a:schemeClr val="tx1">
                  <a:alpha val="0"/>
                </a:schemeClr>
              </a:gs>
              <a:gs pos="99000">
                <a:srgbClr val="80166F"/>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a:p>
        </p:txBody>
      </p:sp>
    </p:spTree>
    <p:extLst>
      <p:ext uri="{BB962C8B-B14F-4D97-AF65-F5344CB8AC3E}">
        <p14:creationId xmlns:p14="http://schemas.microsoft.com/office/powerpoint/2010/main" val="3544732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tatic JU Picture">
    <p:spTree>
      <p:nvGrpSpPr>
        <p:cNvPr id="1" name=""/>
        <p:cNvGrpSpPr/>
        <p:nvPr/>
      </p:nvGrpSpPr>
      <p:grpSpPr>
        <a:xfrm>
          <a:off x="0" y="0"/>
          <a:ext cx="0" cy="0"/>
          <a:chOff x="0" y="0"/>
          <a:chExt cx="0" cy="0"/>
        </a:xfrm>
      </p:grpSpPr>
      <p:pic>
        <p:nvPicPr>
          <p:cNvPr id="3" name="JU brand picture" descr="Several people in different situations&#10;&#10;Description automatically generated with medium confidence">
            <a:extLst>
              <a:ext uri="{FF2B5EF4-FFF2-40B4-BE49-F238E27FC236}">
                <a16:creationId xmlns:a16="http://schemas.microsoft.com/office/drawing/2014/main" id="{C21F9813-6123-E6E8-9ED8-5CD86ADC629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1"/>
          </a:xfrm>
          <a:prstGeom prst="rect">
            <a:avLst/>
          </a:prstGeom>
        </p:spPr>
      </p:pic>
    </p:spTree>
    <p:extLst>
      <p:ext uri="{BB962C8B-B14F-4D97-AF65-F5344CB8AC3E}">
        <p14:creationId xmlns:p14="http://schemas.microsoft.com/office/powerpoint/2010/main" val="2333102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335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ection slide">
    <p:spTree>
      <p:nvGrpSpPr>
        <p:cNvPr id="1" name=""/>
        <p:cNvGrpSpPr/>
        <p:nvPr/>
      </p:nvGrpSpPr>
      <p:grpSpPr>
        <a:xfrm>
          <a:off x="0" y="0"/>
          <a:ext cx="0" cy="0"/>
          <a:chOff x="0" y="0"/>
          <a:chExt cx="0" cy="0"/>
        </a:xfrm>
      </p:grpSpPr>
      <p:sp>
        <p:nvSpPr>
          <p:cNvPr id="3" name="Footer ">
            <a:extLst>
              <a:ext uri="{FF2B5EF4-FFF2-40B4-BE49-F238E27FC236}">
                <a16:creationId xmlns:a16="http://schemas.microsoft.com/office/drawing/2014/main" id="{E49C0729-C519-9A28-9F5D-CB756F5AFF14}"/>
              </a:ext>
            </a:extLst>
          </p:cNvPr>
          <p:cNvSpPr>
            <a:spLocks noGrp="1"/>
          </p:cNvSpPr>
          <p:nvPr>
            <p:ph type="ftr" sz="quarter" idx="39"/>
          </p:nvPr>
        </p:nvSpPr>
        <p:spPr>
          <a:xfrm>
            <a:off x="1055688" y="6200774"/>
            <a:ext cx="9313546" cy="288926"/>
          </a:xfrm>
        </p:spPr>
        <p:txBody>
          <a:bodyPr/>
          <a:lstStyle/>
          <a:p>
            <a:endParaRPr lang="sv-SE"/>
          </a:p>
        </p:txBody>
      </p:sp>
      <p:sp>
        <p:nvSpPr>
          <p:cNvPr id="2" name="Subtitle">
            <a:extLst>
              <a:ext uri="{FF2B5EF4-FFF2-40B4-BE49-F238E27FC236}">
                <a16:creationId xmlns:a16="http://schemas.microsoft.com/office/drawing/2014/main" id="{B1FC13C3-87D9-C1DE-C369-06B8AA9A8D40}"/>
              </a:ext>
            </a:extLst>
          </p:cNvPr>
          <p:cNvSpPr>
            <a:spLocks noGrp="1"/>
          </p:cNvSpPr>
          <p:nvPr>
            <p:ph type="subTitle" idx="1" hasCustomPrompt="1"/>
          </p:nvPr>
        </p:nvSpPr>
        <p:spPr>
          <a:xfrm>
            <a:off x="1055689" y="4512734"/>
            <a:ext cx="9313546" cy="973667"/>
          </a:xfrm>
          <a:prstGeom prst="rect">
            <a:avLst/>
          </a:prstGeom>
        </p:spPr>
        <p:txBody>
          <a:bodyPr>
            <a:noAutofit/>
          </a:bodyPr>
          <a:lstStyle>
            <a:lvl1pPr marL="0" indent="0" algn="l">
              <a:lnSpc>
                <a:spcPct val="100000"/>
              </a:lnSpc>
              <a:spcBef>
                <a:spcPts val="0"/>
              </a:spcBef>
              <a:spcAft>
                <a:spcPts val="0"/>
              </a:spcAft>
              <a:buNone/>
              <a:defRPr sz="1400" cap="none" spc="0" baseline="0">
                <a:solidFill>
                  <a:schemeClr val="tx1"/>
                </a:solidFill>
              </a:defRPr>
            </a:lvl1pPr>
            <a:lvl2pPr marL="457154" indent="0" algn="ctr">
              <a:buNone/>
              <a:defRPr sz="2000"/>
            </a:lvl2pPr>
            <a:lvl3pPr marL="914309" indent="0" algn="ctr">
              <a:buNone/>
              <a:defRPr sz="1800"/>
            </a:lvl3pPr>
            <a:lvl4pPr marL="1371464" indent="0" algn="ctr">
              <a:buNone/>
              <a:defRPr sz="1600"/>
            </a:lvl4pPr>
            <a:lvl5pPr marL="1828618" indent="0" algn="ctr">
              <a:buNone/>
              <a:defRPr sz="1600"/>
            </a:lvl5pPr>
            <a:lvl6pPr marL="2285770" indent="0" algn="ctr">
              <a:buNone/>
              <a:defRPr sz="1600"/>
            </a:lvl6pPr>
            <a:lvl7pPr marL="2742926" indent="0" algn="ctr">
              <a:buNone/>
              <a:defRPr sz="1600"/>
            </a:lvl7pPr>
            <a:lvl8pPr marL="3200081" indent="0" algn="ctr">
              <a:buNone/>
              <a:defRPr sz="1600"/>
            </a:lvl8pPr>
            <a:lvl9pPr marL="3657234" indent="0" algn="ctr">
              <a:buNone/>
              <a:defRPr sz="1600"/>
            </a:lvl9pPr>
          </a:lstStyle>
          <a:p>
            <a:r>
              <a:rPr lang="en-GB"/>
              <a:t>Click to add text</a:t>
            </a:r>
          </a:p>
        </p:txBody>
      </p:sp>
      <p:sp>
        <p:nvSpPr>
          <p:cNvPr id="5" name="Title">
            <a:extLst>
              <a:ext uri="{FF2B5EF4-FFF2-40B4-BE49-F238E27FC236}">
                <a16:creationId xmlns:a16="http://schemas.microsoft.com/office/drawing/2014/main" id="{F2B30E35-6290-6128-4D55-021E9AE038BF}"/>
              </a:ext>
            </a:extLst>
          </p:cNvPr>
          <p:cNvSpPr>
            <a:spLocks noGrp="1"/>
          </p:cNvSpPr>
          <p:nvPr>
            <p:ph type="title" hasCustomPrompt="1"/>
          </p:nvPr>
        </p:nvSpPr>
        <p:spPr>
          <a:xfrm>
            <a:off x="1055691" y="2336800"/>
            <a:ext cx="9313546" cy="2099733"/>
          </a:xfrm>
          <a:prstGeom prst="rect">
            <a:avLst/>
          </a:prstGeom>
        </p:spPr>
        <p:txBody>
          <a:bodyPr wrap="square" anchor="b" anchorCtr="0">
            <a:normAutofit/>
          </a:bodyPr>
          <a:lstStyle>
            <a:lvl1pPr algn="l">
              <a:lnSpc>
                <a:spcPct val="90000"/>
              </a:lnSpc>
              <a:defRPr sz="7000" b="1">
                <a:solidFill>
                  <a:schemeClr val="tx1"/>
                </a:solidFill>
              </a:defRPr>
            </a:lvl1pPr>
          </a:lstStyle>
          <a:p>
            <a:r>
              <a:rPr lang="en-GB"/>
              <a:t>Click to </a:t>
            </a:r>
            <a:br>
              <a:rPr lang="en-GB"/>
            </a:br>
            <a:r>
              <a:rPr lang="en-GB"/>
              <a:t>add section</a:t>
            </a:r>
            <a:endParaRPr lang="en-US"/>
          </a:p>
        </p:txBody>
      </p:sp>
    </p:spTree>
    <p:extLst>
      <p:ext uri="{BB962C8B-B14F-4D97-AF65-F5344CB8AC3E}">
        <p14:creationId xmlns:p14="http://schemas.microsoft.com/office/powerpoint/2010/main" val="286477508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JU logo on picture ">
    <p:bg>
      <p:bgPr>
        <a:solidFill>
          <a:schemeClr val="tx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4521246-9A62-F789-0884-6EFBEF1BBB57}"/>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Lila högst upp">
            <a:extLst>
              <a:ext uri="{FF2B5EF4-FFF2-40B4-BE49-F238E27FC236}">
                <a16:creationId xmlns:a16="http://schemas.microsoft.com/office/drawing/2014/main" id="{EED9FB54-4D01-C7C7-5270-A1C42EE9C279}"/>
              </a:ext>
            </a:extLst>
          </p:cNvPr>
          <p:cNvSpPr>
            <a:spLocks/>
          </p:cNvSpPr>
          <p:nvPr userDrawn="1"/>
        </p:nvSpPr>
        <p:spPr>
          <a:xfrm rot="10800000">
            <a:off x="0" y="-4"/>
            <a:ext cx="12192000" cy="4165604"/>
          </a:xfrm>
          <a:prstGeom prst="rect">
            <a:avLst/>
          </a:prstGeom>
          <a:gradFill>
            <a:gsLst>
              <a:gs pos="0">
                <a:srgbClr val="80166F">
                  <a:alpha val="0"/>
                </a:srgbClr>
              </a:gs>
              <a:gs pos="98000">
                <a:srgbClr val="80166F"/>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a:p>
        </p:txBody>
      </p:sp>
      <p:sp>
        <p:nvSpPr>
          <p:cNvPr id="14" name="Mörk platta">
            <a:extLst>
              <a:ext uri="{FF2B5EF4-FFF2-40B4-BE49-F238E27FC236}">
                <a16:creationId xmlns:a16="http://schemas.microsoft.com/office/drawing/2014/main" id="{938D1A3F-5774-934C-9D36-7DB3A0CB9EF5}"/>
              </a:ext>
            </a:extLst>
          </p:cNvPr>
          <p:cNvSpPr>
            <a:spLocks noGrp="1" noRot="1" noMove="1" noResize="1" noEditPoints="1" noAdjustHandles="1" noChangeArrowheads="1" noChangeShapeType="1"/>
          </p:cNvSpPr>
          <p:nvPr userDrawn="1"/>
        </p:nvSpPr>
        <p:spPr>
          <a:xfrm>
            <a:off x="-1" y="5193792"/>
            <a:ext cx="12192001" cy="1664207"/>
          </a:xfrm>
          <a:prstGeom prst="rect">
            <a:avLst/>
          </a:prstGeom>
          <a:gradFill flip="none" rotWithShape="1">
            <a:gsLst>
              <a:gs pos="0">
                <a:schemeClr val="tx1">
                  <a:alpha val="0"/>
                </a:schemeClr>
              </a:gs>
              <a:gs pos="99000">
                <a:schemeClr val="accent1">
                  <a:lumMod val="50000"/>
                  <a:alpha val="1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a:p>
        </p:txBody>
      </p:sp>
      <p:sp>
        <p:nvSpPr>
          <p:cNvPr id="9" name="Lila vänster">
            <a:extLst>
              <a:ext uri="{FF2B5EF4-FFF2-40B4-BE49-F238E27FC236}">
                <a16:creationId xmlns:a16="http://schemas.microsoft.com/office/drawing/2014/main" id="{9142540E-181B-C8DE-E583-0407B4780CDE}"/>
              </a:ext>
            </a:extLst>
          </p:cNvPr>
          <p:cNvSpPr>
            <a:spLocks/>
          </p:cNvSpPr>
          <p:nvPr userDrawn="1"/>
        </p:nvSpPr>
        <p:spPr>
          <a:xfrm rot="16200000">
            <a:off x="-380998" y="381000"/>
            <a:ext cx="6858000" cy="6096000"/>
          </a:xfrm>
          <a:prstGeom prst="rect">
            <a:avLst/>
          </a:prstGeom>
          <a:gradFill flip="none" rotWithShape="1">
            <a:gsLst>
              <a:gs pos="0">
                <a:srgbClr val="80166F">
                  <a:alpha val="0"/>
                </a:srgbClr>
              </a:gs>
              <a:gs pos="98000">
                <a:srgbClr val="80166F">
                  <a:alpha val="47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a:p>
        </p:txBody>
      </p:sp>
      <p:pic>
        <p:nvPicPr>
          <p:cNvPr id="8" name="Logo">
            <a:extLst>
              <a:ext uri="{FF2B5EF4-FFF2-40B4-BE49-F238E27FC236}">
                <a16:creationId xmlns:a16="http://schemas.microsoft.com/office/drawing/2014/main" id="{21AC4480-7658-558A-387B-846D35346923}"/>
              </a:ext>
            </a:extLst>
          </p:cNvPr>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419946" y="369667"/>
            <a:ext cx="1164635" cy="286190"/>
          </a:xfrm>
          <a:prstGeom prst="rect">
            <a:avLst/>
          </a:prstGeom>
        </p:spPr>
      </p:pic>
      <p:sp>
        <p:nvSpPr>
          <p:cNvPr id="13" name="Date">
            <a:extLst>
              <a:ext uri="{FF2B5EF4-FFF2-40B4-BE49-F238E27FC236}">
                <a16:creationId xmlns:a16="http://schemas.microsoft.com/office/drawing/2014/main" id="{B0839F66-33D4-95ED-E75D-4E72BABE5528}"/>
              </a:ext>
            </a:extLst>
          </p:cNvPr>
          <p:cNvSpPr>
            <a:spLocks noGrp="1"/>
          </p:cNvSpPr>
          <p:nvPr>
            <p:ph type="dt" sz="half" idx="10"/>
          </p:nvPr>
        </p:nvSpPr>
        <p:spPr>
          <a:xfrm>
            <a:off x="1055688" y="6201833"/>
            <a:ext cx="2110845" cy="287867"/>
          </a:xfrm>
          <a:prstGeom prst="rect">
            <a:avLst/>
          </a:prstGeom>
        </p:spPr>
        <p:txBody>
          <a:bodyPr vert="horz" lIns="91440" tIns="0" rIns="91440" bIns="0" rtlCol="0" anchor="ctr" anchorCtr="0"/>
          <a:lstStyle>
            <a:lvl1pPr>
              <a:defRPr lang="en-SE" sz="1000" b="1" i="1" spc="30" baseline="0" smtClean="0">
                <a:solidFill>
                  <a:schemeClr val="tx1"/>
                </a:solidFill>
              </a:defRPr>
            </a:lvl1pPr>
          </a:lstStyle>
          <a:p>
            <a:fld id="{C66995AB-0F08-CC49-B84F-A4273C727515}" type="datetime1">
              <a:rPr lang="en-SE" smtClean="0"/>
              <a:pPr/>
              <a:t>06/05/2024</a:t>
            </a:fld>
            <a:endParaRPr lang="en-SE" dirty="0"/>
          </a:p>
        </p:txBody>
      </p:sp>
      <p:sp>
        <p:nvSpPr>
          <p:cNvPr id="15" name="Subtitle">
            <a:extLst>
              <a:ext uri="{FF2B5EF4-FFF2-40B4-BE49-F238E27FC236}">
                <a16:creationId xmlns:a16="http://schemas.microsoft.com/office/drawing/2014/main" id="{F50ACF00-FDEA-1C99-8E18-70F95AB3BCA5}"/>
              </a:ext>
            </a:extLst>
          </p:cNvPr>
          <p:cNvSpPr>
            <a:spLocks noGrp="1"/>
          </p:cNvSpPr>
          <p:nvPr>
            <p:ph type="subTitle" idx="1" hasCustomPrompt="1"/>
          </p:nvPr>
        </p:nvSpPr>
        <p:spPr>
          <a:xfrm>
            <a:off x="1055688" y="3120092"/>
            <a:ext cx="9649376" cy="516836"/>
          </a:xfrm>
          <a:prstGeom prst="rect">
            <a:avLst/>
          </a:prstGeom>
          <a:effectLst>
            <a:outerShdw blurRad="220121" dir="1561299" algn="ctr" rotWithShape="0">
              <a:schemeClr val="bg2">
                <a:lumMod val="50000"/>
                <a:alpha val="0"/>
              </a:schemeClr>
            </a:outerShdw>
          </a:effectLst>
        </p:spPr>
        <p:txBody>
          <a:bodyPr>
            <a:noAutofit/>
          </a:bodyPr>
          <a:lstStyle>
            <a:lvl1pPr marL="0" indent="0" algn="l">
              <a:lnSpc>
                <a:spcPct val="100000"/>
              </a:lnSpc>
              <a:spcBef>
                <a:spcPts val="0"/>
              </a:spcBef>
              <a:spcAft>
                <a:spcPts val="0"/>
              </a:spcAft>
              <a:buNone/>
              <a:defRPr sz="1800" cap="none" spc="0" baseline="0">
                <a:solidFill>
                  <a:schemeClr val="tx1"/>
                </a:solidFill>
                <a:effectLst/>
              </a:defRPr>
            </a:lvl1pPr>
            <a:lvl2pPr marL="457154" indent="0" algn="ctr">
              <a:buNone/>
              <a:defRPr sz="2000"/>
            </a:lvl2pPr>
            <a:lvl3pPr marL="914309" indent="0" algn="ctr">
              <a:buNone/>
              <a:defRPr sz="1800"/>
            </a:lvl3pPr>
            <a:lvl4pPr marL="1371464" indent="0" algn="ctr">
              <a:buNone/>
              <a:defRPr sz="1600"/>
            </a:lvl4pPr>
            <a:lvl5pPr marL="1828618" indent="0" algn="ctr">
              <a:buNone/>
              <a:defRPr sz="1600"/>
            </a:lvl5pPr>
            <a:lvl6pPr marL="2285770" indent="0" algn="ctr">
              <a:buNone/>
              <a:defRPr sz="1600"/>
            </a:lvl6pPr>
            <a:lvl7pPr marL="2742926" indent="0" algn="ctr">
              <a:buNone/>
              <a:defRPr sz="1600"/>
            </a:lvl7pPr>
            <a:lvl8pPr marL="3200081" indent="0" algn="ctr">
              <a:buNone/>
              <a:defRPr sz="1600"/>
            </a:lvl8pPr>
            <a:lvl9pPr marL="3657234" indent="0" algn="ctr">
              <a:buNone/>
              <a:defRPr sz="1600"/>
            </a:lvl9pPr>
          </a:lstStyle>
          <a:p>
            <a:r>
              <a:rPr lang="en-GB" dirty="0"/>
              <a:t>Click to add subtitle</a:t>
            </a:r>
          </a:p>
        </p:txBody>
      </p:sp>
      <p:sp>
        <p:nvSpPr>
          <p:cNvPr id="16" name="Title">
            <a:extLst>
              <a:ext uri="{FF2B5EF4-FFF2-40B4-BE49-F238E27FC236}">
                <a16:creationId xmlns:a16="http://schemas.microsoft.com/office/drawing/2014/main" id="{596D70D1-E45E-CA7B-3096-EFE98E46F1B3}"/>
              </a:ext>
            </a:extLst>
          </p:cNvPr>
          <p:cNvSpPr>
            <a:spLocks noGrp="1"/>
          </p:cNvSpPr>
          <p:nvPr>
            <p:ph type="title" hasCustomPrompt="1"/>
          </p:nvPr>
        </p:nvSpPr>
        <p:spPr>
          <a:xfrm>
            <a:off x="1055688" y="1582318"/>
            <a:ext cx="9649376" cy="1529138"/>
          </a:xfrm>
          <a:prstGeom prst="rect">
            <a:avLst/>
          </a:prstGeom>
          <a:effectLst/>
        </p:spPr>
        <p:txBody>
          <a:bodyPr wrap="square" anchor="b" anchorCtr="0">
            <a:normAutofit/>
          </a:bodyPr>
          <a:lstStyle>
            <a:lvl1pPr algn="l">
              <a:lnSpc>
                <a:spcPct val="90000"/>
              </a:lnSpc>
              <a:defRPr sz="6500" b="1">
                <a:solidFill>
                  <a:schemeClr val="tx1"/>
                </a:solidFill>
                <a:effectLst>
                  <a:outerShdw blurRad="302162" dir="960000" sx="99824" sy="99824" algn="ctr" rotWithShape="0">
                    <a:schemeClr val="bg2">
                      <a:lumMod val="50000"/>
                      <a:alpha val="27000"/>
                    </a:schemeClr>
                  </a:outerShdw>
                </a:effectLst>
              </a:defRPr>
            </a:lvl1pPr>
          </a:lstStyle>
          <a:p>
            <a:r>
              <a:rPr lang="en-GB" dirty="0"/>
              <a:t>Click to add title</a:t>
            </a:r>
            <a:endParaRPr lang="en-US" dirty="0"/>
          </a:p>
        </p:txBody>
      </p:sp>
    </p:spTree>
    <p:extLst>
      <p:ext uri="{BB962C8B-B14F-4D97-AF65-F5344CB8AC3E}">
        <p14:creationId xmlns:p14="http://schemas.microsoft.com/office/powerpoint/2010/main" val="724006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JU logo on picture ">
    <p:bg>
      <p:bgPr>
        <a:solidFill>
          <a:schemeClr val="tx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4521246-9A62-F789-0884-6EFBEF1BBB57}"/>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Lila högst upp">
            <a:extLst>
              <a:ext uri="{FF2B5EF4-FFF2-40B4-BE49-F238E27FC236}">
                <a16:creationId xmlns:a16="http://schemas.microsoft.com/office/drawing/2014/main" id="{EED9FB54-4D01-C7C7-5270-A1C42EE9C279}"/>
              </a:ext>
            </a:extLst>
          </p:cNvPr>
          <p:cNvSpPr>
            <a:spLocks/>
          </p:cNvSpPr>
          <p:nvPr userDrawn="1"/>
        </p:nvSpPr>
        <p:spPr>
          <a:xfrm rot="10800000">
            <a:off x="0" y="-1"/>
            <a:ext cx="12192000" cy="4182534"/>
          </a:xfrm>
          <a:prstGeom prst="rect">
            <a:avLst/>
          </a:prstGeom>
          <a:gradFill>
            <a:gsLst>
              <a:gs pos="0">
                <a:schemeClr val="bg2">
                  <a:alpha val="0"/>
                </a:schemeClr>
              </a:gs>
              <a:gs pos="98000">
                <a:srgbClr val="80166F"/>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dirty="0"/>
          </a:p>
        </p:txBody>
      </p:sp>
      <p:sp>
        <p:nvSpPr>
          <p:cNvPr id="14" name="Mörk platta">
            <a:extLst>
              <a:ext uri="{FF2B5EF4-FFF2-40B4-BE49-F238E27FC236}">
                <a16:creationId xmlns:a16="http://schemas.microsoft.com/office/drawing/2014/main" id="{938D1A3F-5774-934C-9D36-7DB3A0CB9EF5}"/>
              </a:ext>
            </a:extLst>
          </p:cNvPr>
          <p:cNvSpPr>
            <a:spLocks noGrp="1" noRot="1" noMove="1" noResize="1" noEditPoints="1" noAdjustHandles="1" noChangeArrowheads="1" noChangeShapeType="1"/>
          </p:cNvSpPr>
          <p:nvPr userDrawn="1"/>
        </p:nvSpPr>
        <p:spPr>
          <a:xfrm>
            <a:off x="-1" y="5193792"/>
            <a:ext cx="12192001" cy="1664207"/>
          </a:xfrm>
          <a:prstGeom prst="rect">
            <a:avLst/>
          </a:prstGeom>
          <a:gradFill flip="none" rotWithShape="1">
            <a:gsLst>
              <a:gs pos="0">
                <a:schemeClr val="tx1">
                  <a:alpha val="0"/>
                </a:schemeClr>
              </a:gs>
              <a:gs pos="99000">
                <a:schemeClr val="accent1">
                  <a:lumMod val="50000"/>
                  <a:alpha val="1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a:p>
        </p:txBody>
      </p:sp>
      <p:sp>
        <p:nvSpPr>
          <p:cNvPr id="9" name="Lila vänster">
            <a:extLst>
              <a:ext uri="{FF2B5EF4-FFF2-40B4-BE49-F238E27FC236}">
                <a16:creationId xmlns:a16="http://schemas.microsoft.com/office/drawing/2014/main" id="{9142540E-181B-C8DE-E583-0407B4780CDE}"/>
              </a:ext>
            </a:extLst>
          </p:cNvPr>
          <p:cNvSpPr>
            <a:spLocks/>
          </p:cNvSpPr>
          <p:nvPr userDrawn="1"/>
        </p:nvSpPr>
        <p:spPr>
          <a:xfrm rot="16200000">
            <a:off x="-381000" y="381000"/>
            <a:ext cx="6858000" cy="6096000"/>
          </a:xfrm>
          <a:prstGeom prst="rect">
            <a:avLst/>
          </a:prstGeom>
          <a:gradFill flip="none" rotWithShape="1">
            <a:gsLst>
              <a:gs pos="0">
                <a:schemeClr val="bg2">
                  <a:alpha val="0"/>
                </a:schemeClr>
              </a:gs>
              <a:gs pos="98000">
                <a:srgbClr val="80166F">
                  <a:alpha val="47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a:p>
        </p:txBody>
      </p:sp>
      <p:sp>
        <p:nvSpPr>
          <p:cNvPr id="13" name="Date">
            <a:extLst>
              <a:ext uri="{FF2B5EF4-FFF2-40B4-BE49-F238E27FC236}">
                <a16:creationId xmlns:a16="http://schemas.microsoft.com/office/drawing/2014/main" id="{B0839F66-33D4-95ED-E75D-4E72BABE5528}"/>
              </a:ext>
            </a:extLst>
          </p:cNvPr>
          <p:cNvSpPr>
            <a:spLocks noGrp="1"/>
          </p:cNvSpPr>
          <p:nvPr>
            <p:ph type="dt" sz="half" idx="10"/>
          </p:nvPr>
        </p:nvSpPr>
        <p:spPr>
          <a:xfrm>
            <a:off x="1055688" y="6201833"/>
            <a:ext cx="2110845" cy="287867"/>
          </a:xfrm>
          <a:prstGeom prst="rect">
            <a:avLst/>
          </a:prstGeom>
        </p:spPr>
        <p:txBody>
          <a:bodyPr vert="horz" lIns="91440" tIns="0" rIns="91440" bIns="0" rtlCol="0" anchor="ctr" anchorCtr="0"/>
          <a:lstStyle>
            <a:lvl1pPr>
              <a:defRPr lang="en-SE" sz="1000" b="1" i="1" spc="30" baseline="0" smtClean="0">
                <a:solidFill>
                  <a:schemeClr val="tx1"/>
                </a:solidFill>
              </a:defRPr>
            </a:lvl1pPr>
          </a:lstStyle>
          <a:p>
            <a:fld id="{C66995AB-0F08-CC49-B84F-A4273C727515}" type="datetime1">
              <a:rPr lang="en-SE" smtClean="0"/>
              <a:pPr/>
              <a:t>06/05/2024</a:t>
            </a:fld>
            <a:endParaRPr lang="en-SE" dirty="0"/>
          </a:p>
        </p:txBody>
      </p:sp>
      <p:pic>
        <p:nvPicPr>
          <p:cNvPr id="2" name="Picture 1">
            <a:extLst>
              <a:ext uri="{FF2B5EF4-FFF2-40B4-BE49-F238E27FC236}">
                <a16:creationId xmlns:a16="http://schemas.microsoft.com/office/drawing/2014/main" id="{361314BD-CD6A-2DBB-9944-9175162A7A4C}"/>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570656" y="1947672"/>
            <a:ext cx="3050689" cy="1353077"/>
          </a:xfrm>
          <a:prstGeom prst="rect">
            <a:avLst/>
          </a:prstGeom>
          <a:noFill/>
        </p:spPr>
      </p:pic>
    </p:spTree>
    <p:extLst>
      <p:ext uri="{BB962C8B-B14F-4D97-AF65-F5344CB8AC3E}">
        <p14:creationId xmlns:p14="http://schemas.microsoft.com/office/powerpoint/2010/main" val="1708792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_JU logo on picture ">
    <p:bg>
      <p:bgPr>
        <a:solidFill>
          <a:schemeClr val="tx1"/>
        </a:solidFill>
        <a:effectLst/>
      </p:bgPr>
    </p:bg>
    <p:spTree>
      <p:nvGrpSpPr>
        <p:cNvPr id="1" name=""/>
        <p:cNvGrpSpPr/>
        <p:nvPr/>
      </p:nvGrpSpPr>
      <p:grpSpPr>
        <a:xfrm>
          <a:off x="0" y="0"/>
          <a:ext cx="0" cy="0"/>
          <a:chOff x="0" y="0"/>
          <a:chExt cx="0" cy="0"/>
        </a:xfrm>
      </p:grpSpPr>
      <p:pic>
        <p:nvPicPr>
          <p:cNvPr id="3" name="Picture Placeholder 5">
            <a:extLst>
              <a:ext uri="{FF2B5EF4-FFF2-40B4-BE49-F238E27FC236}">
                <a16:creationId xmlns:a16="http://schemas.microsoft.com/office/drawing/2014/main" id="{E182AC52-9C04-B4E9-8D86-7967843F5A2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Gradient purple 1">
            <a:extLst>
              <a:ext uri="{FF2B5EF4-FFF2-40B4-BE49-F238E27FC236}">
                <a16:creationId xmlns:a16="http://schemas.microsoft.com/office/drawing/2014/main" id="{3E908E12-265B-DE4C-E9D9-B3DE85B3FB4C}"/>
              </a:ext>
            </a:extLst>
          </p:cNvPr>
          <p:cNvSpPr/>
          <p:nvPr userDrawn="1"/>
        </p:nvSpPr>
        <p:spPr>
          <a:xfrm rot="10800000">
            <a:off x="0" y="0"/>
            <a:ext cx="12192000" cy="6858000"/>
          </a:xfrm>
          <a:prstGeom prst="rect">
            <a:avLst/>
          </a:prstGeom>
          <a:gradFill flip="none" rotWithShape="1">
            <a:gsLst>
              <a:gs pos="21000">
                <a:schemeClr val="tx1">
                  <a:alpha val="0"/>
                </a:schemeClr>
              </a:gs>
              <a:gs pos="99000">
                <a:srgbClr val="80166F"/>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a:p>
        </p:txBody>
      </p:sp>
      <p:pic>
        <p:nvPicPr>
          <p:cNvPr id="5" name="Graphic 4">
            <a:extLst>
              <a:ext uri="{FF2B5EF4-FFF2-40B4-BE49-F238E27FC236}">
                <a16:creationId xmlns:a16="http://schemas.microsoft.com/office/drawing/2014/main" id="{7E987CC4-04BF-1625-86FD-17331B986CC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51902" y="2566731"/>
            <a:ext cx="3888197" cy="1724539"/>
          </a:xfrm>
          <a:prstGeom prst="rect">
            <a:avLst/>
          </a:prstGeom>
        </p:spPr>
      </p:pic>
    </p:spTree>
    <p:extLst>
      <p:ext uri="{BB962C8B-B14F-4D97-AF65-F5344CB8AC3E}">
        <p14:creationId xmlns:p14="http://schemas.microsoft.com/office/powerpoint/2010/main" val="830319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1D9DDBE7-0FE4-DBA6-3656-0E99FD9F5A76}"/>
              </a:ext>
            </a:extLst>
          </p:cNvPr>
          <p:cNvSpPr>
            <a:spLocks noGrp="1"/>
          </p:cNvSpPr>
          <p:nvPr>
            <p:ph type="dt" sz="half" idx="10"/>
          </p:nvPr>
        </p:nvSpPr>
        <p:spPr>
          <a:xfrm>
            <a:off x="1055688" y="6201833"/>
            <a:ext cx="2110845" cy="287867"/>
          </a:xfrm>
          <a:prstGeom prst="rect">
            <a:avLst/>
          </a:prstGeom>
        </p:spPr>
        <p:txBody>
          <a:bodyPr vert="horz" lIns="91440" tIns="0" rIns="91440" bIns="0" rtlCol="0" anchor="ctr" anchorCtr="0"/>
          <a:lstStyle>
            <a:lvl1pPr>
              <a:defRPr lang="en-SE" sz="1000" i="1" spc="30" baseline="0" smtClean="0">
                <a:solidFill>
                  <a:schemeClr val="tx1">
                    <a:alpha val="75000"/>
                  </a:schemeClr>
                </a:solidFill>
              </a:defRPr>
            </a:lvl1pPr>
          </a:lstStyle>
          <a:p>
            <a:fld id="{C66995AB-0F08-CC49-B84F-A4273C727515}" type="datetime1">
              <a:rPr lang="en-SE" smtClean="0"/>
              <a:pPr/>
              <a:t>06/05/2024</a:t>
            </a:fld>
            <a:endParaRPr lang="en-SE" dirty="0"/>
          </a:p>
        </p:txBody>
      </p:sp>
      <p:sp>
        <p:nvSpPr>
          <p:cNvPr id="4" name="Subtitle">
            <a:extLst>
              <a:ext uri="{FF2B5EF4-FFF2-40B4-BE49-F238E27FC236}">
                <a16:creationId xmlns:a16="http://schemas.microsoft.com/office/drawing/2014/main" id="{68366D62-FFE2-1E13-2404-3575948DC696}"/>
              </a:ext>
            </a:extLst>
          </p:cNvPr>
          <p:cNvSpPr>
            <a:spLocks noGrp="1"/>
          </p:cNvSpPr>
          <p:nvPr>
            <p:ph type="subTitle" idx="1" hasCustomPrompt="1"/>
          </p:nvPr>
        </p:nvSpPr>
        <p:spPr>
          <a:xfrm>
            <a:off x="1055689" y="4326468"/>
            <a:ext cx="9313546" cy="401803"/>
          </a:xfrm>
          <a:prstGeom prst="rect">
            <a:avLst/>
          </a:prstGeom>
        </p:spPr>
        <p:txBody>
          <a:bodyPr>
            <a:noAutofit/>
          </a:bodyPr>
          <a:lstStyle>
            <a:lvl1pPr marL="0" indent="0" algn="l">
              <a:lnSpc>
                <a:spcPct val="100000"/>
              </a:lnSpc>
              <a:spcBef>
                <a:spcPts val="0"/>
              </a:spcBef>
              <a:spcAft>
                <a:spcPts val="0"/>
              </a:spcAft>
              <a:buNone/>
              <a:defRPr sz="1600" cap="none" spc="0" baseline="0">
                <a:solidFill>
                  <a:schemeClr val="tx1"/>
                </a:solidFill>
              </a:defRPr>
            </a:lvl1pPr>
            <a:lvl2pPr marL="457154" indent="0" algn="ctr">
              <a:buNone/>
              <a:defRPr sz="2000"/>
            </a:lvl2pPr>
            <a:lvl3pPr marL="914309" indent="0" algn="ctr">
              <a:buNone/>
              <a:defRPr sz="1800"/>
            </a:lvl3pPr>
            <a:lvl4pPr marL="1371464" indent="0" algn="ctr">
              <a:buNone/>
              <a:defRPr sz="1600"/>
            </a:lvl4pPr>
            <a:lvl5pPr marL="1828618" indent="0" algn="ctr">
              <a:buNone/>
              <a:defRPr sz="1600"/>
            </a:lvl5pPr>
            <a:lvl6pPr marL="2285770" indent="0" algn="ctr">
              <a:buNone/>
              <a:defRPr sz="1600"/>
            </a:lvl6pPr>
            <a:lvl7pPr marL="2742926" indent="0" algn="ctr">
              <a:buNone/>
              <a:defRPr sz="1600"/>
            </a:lvl7pPr>
            <a:lvl8pPr marL="3200081" indent="0" algn="ctr">
              <a:buNone/>
              <a:defRPr sz="1600"/>
            </a:lvl8pPr>
            <a:lvl9pPr marL="3657234" indent="0" algn="ctr">
              <a:buNone/>
              <a:defRPr sz="1600"/>
            </a:lvl9pPr>
          </a:lstStyle>
          <a:p>
            <a:r>
              <a:rPr lang="en-GB" dirty="0"/>
              <a:t>Click to add subtitle</a:t>
            </a:r>
          </a:p>
        </p:txBody>
      </p:sp>
      <p:sp>
        <p:nvSpPr>
          <p:cNvPr id="6" name="Title">
            <a:extLst>
              <a:ext uri="{FF2B5EF4-FFF2-40B4-BE49-F238E27FC236}">
                <a16:creationId xmlns:a16="http://schemas.microsoft.com/office/drawing/2014/main" id="{632BF814-E802-A8E2-4CD1-E325B6F9D6E8}"/>
              </a:ext>
            </a:extLst>
          </p:cNvPr>
          <p:cNvSpPr>
            <a:spLocks noGrp="1"/>
          </p:cNvSpPr>
          <p:nvPr>
            <p:ph type="title" hasCustomPrompt="1"/>
          </p:nvPr>
        </p:nvSpPr>
        <p:spPr>
          <a:xfrm>
            <a:off x="1055689" y="1786468"/>
            <a:ext cx="9313546" cy="2540000"/>
          </a:xfrm>
          <a:prstGeom prst="rect">
            <a:avLst/>
          </a:prstGeom>
        </p:spPr>
        <p:txBody>
          <a:bodyPr wrap="square" anchor="ctr" anchorCtr="0">
            <a:normAutofit/>
          </a:bodyPr>
          <a:lstStyle>
            <a:lvl1pPr algn="l">
              <a:lnSpc>
                <a:spcPct val="90000"/>
              </a:lnSpc>
              <a:defRPr sz="9000" b="1">
                <a:solidFill>
                  <a:schemeClr val="tx1"/>
                </a:solidFill>
              </a:defRPr>
            </a:lvl1pPr>
          </a:lstStyle>
          <a:p>
            <a:r>
              <a:rPr lang="en-GB" dirty="0"/>
              <a:t>Click to </a:t>
            </a:r>
            <a:br>
              <a:rPr lang="en-GB" dirty="0"/>
            </a:br>
            <a:r>
              <a:rPr lang="en-GB" dirty="0"/>
              <a:t>add title</a:t>
            </a:r>
            <a:endParaRPr lang="en-US" dirty="0"/>
          </a:p>
        </p:txBody>
      </p:sp>
    </p:spTree>
    <p:extLst>
      <p:ext uri="{BB962C8B-B14F-4D97-AF65-F5344CB8AC3E}">
        <p14:creationId xmlns:p14="http://schemas.microsoft.com/office/powerpoint/2010/main" val="1434850957"/>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3" name="Footer ">
            <a:extLst>
              <a:ext uri="{FF2B5EF4-FFF2-40B4-BE49-F238E27FC236}">
                <a16:creationId xmlns:a16="http://schemas.microsoft.com/office/drawing/2014/main" id="{E49C0729-C519-9A28-9F5D-CB756F5AFF14}"/>
              </a:ext>
            </a:extLst>
          </p:cNvPr>
          <p:cNvSpPr>
            <a:spLocks noGrp="1"/>
          </p:cNvSpPr>
          <p:nvPr>
            <p:ph type="ftr" sz="quarter" idx="39"/>
          </p:nvPr>
        </p:nvSpPr>
        <p:spPr>
          <a:xfrm>
            <a:off x="1055688" y="6200774"/>
            <a:ext cx="9313546" cy="288926"/>
          </a:xfrm>
        </p:spPr>
        <p:txBody>
          <a:bodyPr/>
          <a:lstStyle/>
          <a:p>
            <a:endParaRPr lang="sv-SE" dirty="0"/>
          </a:p>
        </p:txBody>
      </p:sp>
      <p:sp>
        <p:nvSpPr>
          <p:cNvPr id="2" name="Subtitle">
            <a:extLst>
              <a:ext uri="{FF2B5EF4-FFF2-40B4-BE49-F238E27FC236}">
                <a16:creationId xmlns:a16="http://schemas.microsoft.com/office/drawing/2014/main" id="{B1FC13C3-87D9-C1DE-C369-06B8AA9A8D40}"/>
              </a:ext>
            </a:extLst>
          </p:cNvPr>
          <p:cNvSpPr>
            <a:spLocks noGrp="1"/>
          </p:cNvSpPr>
          <p:nvPr>
            <p:ph type="subTitle" idx="1" hasCustomPrompt="1"/>
          </p:nvPr>
        </p:nvSpPr>
        <p:spPr>
          <a:xfrm>
            <a:off x="1055689" y="4512734"/>
            <a:ext cx="9313546" cy="973667"/>
          </a:xfrm>
          <a:prstGeom prst="rect">
            <a:avLst/>
          </a:prstGeom>
        </p:spPr>
        <p:txBody>
          <a:bodyPr>
            <a:noAutofit/>
          </a:bodyPr>
          <a:lstStyle>
            <a:lvl1pPr marL="0" indent="0" algn="l">
              <a:lnSpc>
                <a:spcPct val="100000"/>
              </a:lnSpc>
              <a:spcBef>
                <a:spcPts val="0"/>
              </a:spcBef>
              <a:spcAft>
                <a:spcPts val="0"/>
              </a:spcAft>
              <a:buNone/>
              <a:defRPr sz="1600" cap="none" spc="0" baseline="0">
                <a:solidFill>
                  <a:schemeClr val="tx1"/>
                </a:solidFill>
              </a:defRPr>
            </a:lvl1pPr>
            <a:lvl2pPr marL="457154" indent="0" algn="ctr">
              <a:buNone/>
              <a:defRPr sz="2000"/>
            </a:lvl2pPr>
            <a:lvl3pPr marL="914309" indent="0" algn="ctr">
              <a:buNone/>
              <a:defRPr sz="1800"/>
            </a:lvl3pPr>
            <a:lvl4pPr marL="1371464" indent="0" algn="ctr">
              <a:buNone/>
              <a:defRPr sz="1600"/>
            </a:lvl4pPr>
            <a:lvl5pPr marL="1828618" indent="0" algn="ctr">
              <a:buNone/>
              <a:defRPr sz="1600"/>
            </a:lvl5pPr>
            <a:lvl6pPr marL="2285770" indent="0" algn="ctr">
              <a:buNone/>
              <a:defRPr sz="1600"/>
            </a:lvl6pPr>
            <a:lvl7pPr marL="2742926" indent="0" algn="ctr">
              <a:buNone/>
              <a:defRPr sz="1600"/>
            </a:lvl7pPr>
            <a:lvl8pPr marL="3200081" indent="0" algn="ctr">
              <a:buNone/>
              <a:defRPr sz="1600"/>
            </a:lvl8pPr>
            <a:lvl9pPr marL="3657234" indent="0" algn="ctr">
              <a:buNone/>
              <a:defRPr sz="1600"/>
            </a:lvl9pPr>
          </a:lstStyle>
          <a:p>
            <a:r>
              <a:rPr lang="en-GB" dirty="0"/>
              <a:t>Click to add text</a:t>
            </a:r>
          </a:p>
        </p:txBody>
      </p:sp>
      <p:sp>
        <p:nvSpPr>
          <p:cNvPr id="5" name="Title">
            <a:extLst>
              <a:ext uri="{FF2B5EF4-FFF2-40B4-BE49-F238E27FC236}">
                <a16:creationId xmlns:a16="http://schemas.microsoft.com/office/drawing/2014/main" id="{F2B30E35-6290-6128-4D55-021E9AE038BF}"/>
              </a:ext>
            </a:extLst>
          </p:cNvPr>
          <p:cNvSpPr>
            <a:spLocks noGrp="1"/>
          </p:cNvSpPr>
          <p:nvPr>
            <p:ph type="title" hasCustomPrompt="1"/>
          </p:nvPr>
        </p:nvSpPr>
        <p:spPr>
          <a:xfrm>
            <a:off x="1055691" y="2336800"/>
            <a:ext cx="9313546" cy="2099733"/>
          </a:xfrm>
          <a:prstGeom prst="rect">
            <a:avLst/>
          </a:prstGeom>
        </p:spPr>
        <p:txBody>
          <a:bodyPr wrap="square" anchor="b" anchorCtr="0">
            <a:normAutofit/>
          </a:bodyPr>
          <a:lstStyle>
            <a:lvl1pPr algn="l">
              <a:lnSpc>
                <a:spcPct val="90000"/>
              </a:lnSpc>
              <a:defRPr sz="7000" b="1">
                <a:solidFill>
                  <a:schemeClr val="tx1"/>
                </a:solidFill>
              </a:defRPr>
            </a:lvl1pPr>
          </a:lstStyle>
          <a:p>
            <a:r>
              <a:rPr lang="en-GB" dirty="0"/>
              <a:t>Click to </a:t>
            </a:r>
            <a:br>
              <a:rPr lang="en-GB" dirty="0"/>
            </a:br>
            <a:r>
              <a:rPr lang="en-GB" dirty="0"/>
              <a:t>add section</a:t>
            </a:r>
            <a:endParaRPr lang="en-US" dirty="0"/>
          </a:p>
        </p:txBody>
      </p:sp>
    </p:spTree>
    <p:extLst>
      <p:ext uri="{BB962C8B-B14F-4D97-AF65-F5344CB8AC3E}">
        <p14:creationId xmlns:p14="http://schemas.microsoft.com/office/powerpoint/2010/main" val="3690801026"/>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10" name="Footer ">
            <a:extLst>
              <a:ext uri="{FF2B5EF4-FFF2-40B4-BE49-F238E27FC236}">
                <a16:creationId xmlns:a16="http://schemas.microsoft.com/office/drawing/2014/main" id="{AD80E697-EEBD-B22A-A323-980DAA933DD8}"/>
              </a:ext>
            </a:extLst>
          </p:cNvPr>
          <p:cNvSpPr>
            <a:spLocks noGrp="1"/>
          </p:cNvSpPr>
          <p:nvPr>
            <p:ph type="ftr" sz="quarter" idx="39"/>
          </p:nvPr>
        </p:nvSpPr>
        <p:spPr/>
        <p:txBody>
          <a:bodyPr/>
          <a:lstStyle/>
          <a:p>
            <a:endParaRPr lang="sv-SE" dirty="0"/>
          </a:p>
        </p:txBody>
      </p:sp>
      <p:sp>
        <p:nvSpPr>
          <p:cNvPr id="8" name="Text">
            <a:extLst>
              <a:ext uri="{FF2B5EF4-FFF2-40B4-BE49-F238E27FC236}">
                <a16:creationId xmlns:a16="http://schemas.microsoft.com/office/drawing/2014/main" id="{270250AD-26E0-2314-2045-404EDA7C27D7}"/>
              </a:ext>
            </a:extLst>
          </p:cNvPr>
          <p:cNvSpPr>
            <a:spLocks noGrp="1"/>
          </p:cNvSpPr>
          <p:nvPr>
            <p:ph idx="1"/>
          </p:nvPr>
        </p:nvSpPr>
        <p:spPr>
          <a:xfrm>
            <a:off x="1055688" y="1916112"/>
            <a:ext cx="10080625" cy="4284662"/>
          </a:xfrm>
          <a:prstGeom prst="rect">
            <a:avLst/>
          </a:prstGeom>
        </p:spPr>
        <p:txBody>
          <a:bodyPr vert="horz" lIns="91440" tIns="90000" rIns="91440" bIns="9000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a:extLst>
              <a:ext uri="{FF2B5EF4-FFF2-40B4-BE49-F238E27FC236}">
                <a16:creationId xmlns:a16="http://schemas.microsoft.com/office/drawing/2014/main" id="{1BF928E5-FF81-C4E0-8C2A-27B60E0FAD85}"/>
              </a:ext>
            </a:extLst>
          </p:cNvPr>
          <p:cNvSpPr>
            <a:spLocks noGrp="1"/>
          </p:cNvSpPr>
          <p:nvPr>
            <p:ph type="title" hasCustomPrompt="1"/>
          </p:nvPr>
        </p:nvSpPr>
        <p:spPr>
          <a:xfrm>
            <a:off x="1055688" y="1015999"/>
            <a:ext cx="10080627" cy="678047"/>
          </a:xfrm>
        </p:spPr>
        <p:txBody>
          <a:bodyPr/>
          <a:lstStyle/>
          <a:p>
            <a:r>
              <a:rPr lang="en-US" dirty="0"/>
              <a:t>Click to add title</a:t>
            </a:r>
            <a:endParaRPr lang="sv-SE" dirty="0"/>
          </a:p>
        </p:txBody>
      </p:sp>
    </p:spTree>
    <p:extLst>
      <p:ext uri="{BB962C8B-B14F-4D97-AF65-F5344CB8AC3E}">
        <p14:creationId xmlns:p14="http://schemas.microsoft.com/office/powerpoint/2010/main" val="204893437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lumns">
    <p:bg>
      <p:bgRef idx="1001">
        <a:schemeClr val="bg1"/>
      </p:bgRef>
    </p:bg>
    <p:spTree>
      <p:nvGrpSpPr>
        <p:cNvPr id="1" name=""/>
        <p:cNvGrpSpPr/>
        <p:nvPr/>
      </p:nvGrpSpPr>
      <p:grpSpPr>
        <a:xfrm>
          <a:off x="0" y="0"/>
          <a:ext cx="0" cy="0"/>
          <a:chOff x="0" y="0"/>
          <a:chExt cx="0" cy="0"/>
        </a:xfrm>
      </p:grpSpPr>
      <p:sp>
        <p:nvSpPr>
          <p:cNvPr id="10" name="Footer">
            <a:extLst>
              <a:ext uri="{FF2B5EF4-FFF2-40B4-BE49-F238E27FC236}">
                <a16:creationId xmlns:a16="http://schemas.microsoft.com/office/drawing/2014/main" id="{AD80E697-EEBD-B22A-A323-980DAA933DD8}"/>
              </a:ext>
            </a:extLst>
          </p:cNvPr>
          <p:cNvSpPr>
            <a:spLocks noGrp="1"/>
          </p:cNvSpPr>
          <p:nvPr>
            <p:ph type="ftr" sz="quarter" idx="39"/>
          </p:nvPr>
        </p:nvSpPr>
        <p:spPr>
          <a:xfrm>
            <a:off x="1055688" y="6200774"/>
            <a:ext cx="10080626" cy="288926"/>
          </a:xfrm>
        </p:spPr>
        <p:txBody>
          <a:bodyPr/>
          <a:lstStyle/>
          <a:p>
            <a:endParaRPr lang="sv-SE" dirty="0"/>
          </a:p>
        </p:txBody>
      </p:sp>
      <p:sp>
        <p:nvSpPr>
          <p:cNvPr id="9" name="Text right">
            <a:extLst>
              <a:ext uri="{FF2B5EF4-FFF2-40B4-BE49-F238E27FC236}">
                <a16:creationId xmlns:a16="http://schemas.microsoft.com/office/drawing/2014/main" id="{6DE9C415-FB9C-8F6B-EEA7-DDC29EEF49B4}"/>
              </a:ext>
            </a:extLst>
          </p:cNvPr>
          <p:cNvSpPr>
            <a:spLocks noGrp="1"/>
          </p:cNvSpPr>
          <p:nvPr>
            <p:ph type="body" sz="quarter" idx="45" hasCustomPrompt="1"/>
          </p:nvPr>
        </p:nvSpPr>
        <p:spPr>
          <a:xfrm>
            <a:off x="6376987" y="3160058"/>
            <a:ext cx="4760913" cy="3040716"/>
          </a:xfrm>
        </p:spPr>
        <p:txBody>
          <a:bodyPr/>
          <a:lstStyle>
            <a:lvl1pPr marL="0" indent="0">
              <a:spcBef>
                <a:spcPts val="0"/>
              </a:spcBef>
              <a:buNone/>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8" name="Subtitle right">
            <a:extLst>
              <a:ext uri="{FF2B5EF4-FFF2-40B4-BE49-F238E27FC236}">
                <a16:creationId xmlns:a16="http://schemas.microsoft.com/office/drawing/2014/main" id="{21EA6DB4-1CA8-D771-02F7-4D5DA8A08117}"/>
              </a:ext>
            </a:extLst>
          </p:cNvPr>
          <p:cNvSpPr>
            <a:spLocks noGrp="1"/>
          </p:cNvSpPr>
          <p:nvPr>
            <p:ph type="body" sz="quarter" idx="44" hasCustomPrompt="1"/>
          </p:nvPr>
        </p:nvSpPr>
        <p:spPr>
          <a:xfrm>
            <a:off x="6376987" y="2639359"/>
            <a:ext cx="4760913" cy="520699"/>
          </a:xfrm>
        </p:spPr>
        <p:txBody>
          <a:bodyPr anchor="b" anchorCtr="0">
            <a:normAutofit/>
          </a:bodyPr>
          <a:lstStyle>
            <a:lvl1pPr marL="0" indent="0">
              <a:lnSpc>
                <a:spcPct val="110000"/>
              </a:lnSpc>
              <a:spcBef>
                <a:spcPts val="0"/>
              </a:spcBef>
              <a:buNone/>
              <a:defRPr sz="2200" b="1"/>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5" name="Text left">
            <a:extLst>
              <a:ext uri="{FF2B5EF4-FFF2-40B4-BE49-F238E27FC236}">
                <a16:creationId xmlns:a16="http://schemas.microsoft.com/office/drawing/2014/main" id="{7C6A9A87-9E3D-4CAF-4A8B-B99ADF1CAE26}"/>
              </a:ext>
            </a:extLst>
          </p:cNvPr>
          <p:cNvSpPr>
            <a:spLocks noGrp="1"/>
          </p:cNvSpPr>
          <p:nvPr>
            <p:ph type="body" sz="quarter" idx="43" hasCustomPrompt="1"/>
          </p:nvPr>
        </p:nvSpPr>
        <p:spPr>
          <a:xfrm>
            <a:off x="1055688" y="3160058"/>
            <a:ext cx="4760913" cy="3040716"/>
          </a:xfrm>
        </p:spPr>
        <p:txBody>
          <a:bodyPr tIns="90000"/>
          <a:lstStyle>
            <a:lvl1pPr marL="0" indent="0">
              <a:spcBef>
                <a:spcPts val="0"/>
              </a:spcBef>
              <a:buNone/>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3" name="Subtitle left">
            <a:extLst>
              <a:ext uri="{FF2B5EF4-FFF2-40B4-BE49-F238E27FC236}">
                <a16:creationId xmlns:a16="http://schemas.microsoft.com/office/drawing/2014/main" id="{8F1A3F93-4684-A57A-B6C3-BCB189D6CCFF}"/>
              </a:ext>
            </a:extLst>
          </p:cNvPr>
          <p:cNvSpPr>
            <a:spLocks noGrp="1"/>
          </p:cNvSpPr>
          <p:nvPr>
            <p:ph type="body" sz="quarter" idx="42" hasCustomPrompt="1"/>
          </p:nvPr>
        </p:nvSpPr>
        <p:spPr>
          <a:xfrm>
            <a:off x="1055688" y="2639359"/>
            <a:ext cx="4760913" cy="520699"/>
          </a:xfrm>
        </p:spPr>
        <p:txBody>
          <a:bodyPr anchor="b" anchorCtr="0">
            <a:normAutofit/>
          </a:bodyPr>
          <a:lstStyle>
            <a:lvl1pPr marL="0" indent="0">
              <a:lnSpc>
                <a:spcPct val="110000"/>
              </a:lnSpc>
              <a:spcBef>
                <a:spcPts val="0"/>
              </a:spcBef>
              <a:buNone/>
              <a:defRPr sz="2200" b="1">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2" name="Title 1">
            <a:extLst>
              <a:ext uri="{FF2B5EF4-FFF2-40B4-BE49-F238E27FC236}">
                <a16:creationId xmlns:a16="http://schemas.microsoft.com/office/drawing/2014/main" id="{FC43C35D-0856-FC7C-83B4-DBFAF9A31D12}"/>
              </a:ext>
            </a:extLst>
          </p:cNvPr>
          <p:cNvSpPr>
            <a:spLocks noGrp="1"/>
          </p:cNvSpPr>
          <p:nvPr>
            <p:ph type="title" hasCustomPrompt="1"/>
          </p:nvPr>
        </p:nvSpPr>
        <p:spPr/>
        <p:txBody>
          <a:bodyPr/>
          <a:lstStyle/>
          <a:p>
            <a:r>
              <a:rPr lang="en-US" dirty="0"/>
              <a:t>Click to add title</a:t>
            </a:r>
            <a:endParaRPr lang="sv-SE" dirty="0"/>
          </a:p>
        </p:txBody>
      </p:sp>
    </p:spTree>
    <p:extLst>
      <p:ext uri="{BB962C8B-B14F-4D97-AF65-F5344CB8AC3E}">
        <p14:creationId xmlns:p14="http://schemas.microsoft.com/office/powerpoint/2010/main" val="5368318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Footer ">
            <a:extLst>
              <a:ext uri="{FF2B5EF4-FFF2-40B4-BE49-F238E27FC236}">
                <a16:creationId xmlns:a16="http://schemas.microsoft.com/office/drawing/2014/main" id="{AD80E697-EEBD-B22A-A323-980DAA933DD8}"/>
              </a:ext>
            </a:extLst>
          </p:cNvPr>
          <p:cNvSpPr>
            <a:spLocks noGrp="1"/>
          </p:cNvSpPr>
          <p:nvPr>
            <p:ph type="ftr" sz="quarter" idx="39"/>
          </p:nvPr>
        </p:nvSpPr>
        <p:spPr>
          <a:xfrm>
            <a:off x="1055688" y="6200774"/>
            <a:ext cx="10080626" cy="288926"/>
          </a:xfrm>
        </p:spPr>
        <p:txBody>
          <a:bodyPr/>
          <a:lstStyle/>
          <a:p>
            <a:endParaRPr lang="sv-SE" dirty="0"/>
          </a:p>
        </p:txBody>
      </p:sp>
      <p:sp>
        <p:nvSpPr>
          <p:cNvPr id="5" name="Title">
            <a:extLst>
              <a:ext uri="{FF2B5EF4-FFF2-40B4-BE49-F238E27FC236}">
                <a16:creationId xmlns:a16="http://schemas.microsoft.com/office/drawing/2014/main" id="{1BF928E5-FF81-C4E0-8C2A-27B60E0FAD85}"/>
              </a:ext>
            </a:extLst>
          </p:cNvPr>
          <p:cNvSpPr>
            <a:spLocks noGrp="1"/>
          </p:cNvSpPr>
          <p:nvPr>
            <p:ph type="title" hasCustomPrompt="1"/>
          </p:nvPr>
        </p:nvSpPr>
        <p:spPr>
          <a:xfrm>
            <a:off x="1055688" y="1015999"/>
            <a:ext cx="10080627" cy="678047"/>
          </a:xfrm>
        </p:spPr>
        <p:txBody>
          <a:bodyPr/>
          <a:lstStyle/>
          <a:p>
            <a:r>
              <a:rPr lang="en-US" dirty="0"/>
              <a:t>Click to add title</a:t>
            </a:r>
            <a:endParaRPr lang="sv-SE" dirty="0"/>
          </a:p>
        </p:txBody>
      </p:sp>
    </p:spTree>
    <p:extLst>
      <p:ext uri="{BB962C8B-B14F-4D97-AF65-F5344CB8AC3E}">
        <p14:creationId xmlns:p14="http://schemas.microsoft.com/office/powerpoint/2010/main" val="1681146180"/>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five pictures">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1D88117C-EA72-D53A-EF86-C2B07D39B6CE}"/>
              </a:ext>
            </a:extLst>
          </p:cNvPr>
          <p:cNvSpPr>
            <a:spLocks noGrp="1"/>
          </p:cNvSpPr>
          <p:nvPr>
            <p:ph type="pic" sz="quarter" idx="16"/>
          </p:nvPr>
        </p:nvSpPr>
        <p:spPr>
          <a:xfrm>
            <a:off x="8195310" y="3242886"/>
            <a:ext cx="2941003" cy="2950095"/>
          </a:xfrm>
        </p:spPr>
        <p:txBody>
          <a:bodyPr/>
          <a:lstStyle>
            <a:lvl1pPr marL="0" indent="0">
              <a:buNone/>
              <a:defRPr/>
            </a:lvl1pPr>
          </a:lstStyle>
          <a:p>
            <a:endParaRPr lang="sv-SE"/>
          </a:p>
        </p:txBody>
      </p:sp>
      <p:sp>
        <p:nvSpPr>
          <p:cNvPr id="2" name="Picture Placeholder 3">
            <a:extLst>
              <a:ext uri="{FF2B5EF4-FFF2-40B4-BE49-F238E27FC236}">
                <a16:creationId xmlns:a16="http://schemas.microsoft.com/office/drawing/2014/main" id="{8D08C3F0-A327-E4E8-2F5D-1CD427B00769}"/>
              </a:ext>
            </a:extLst>
          </p:cNvPr>
          <p:cNvSpPr>
            <a:spLocks noGrp="1"/>
          </p:cNvSpPr>
          <p:nvPr>
            <p:ph type="pic" sz="quarter" idx="12"/>
          </p:nvPr>
        </p:nvSpPr>
        <p:spPr>
          <a:xfrm>
            <a:off x="8193647" y="1016000"/>
            <a:ext cx="2942666" cy="2126616"/>
          </a:xfrm>
        </p:spPr>
        <p:txBody>
          <a:bodyPr/>
          <a:lstStyle>
            <a:lvl1pPr marL="0" indent="0">
              <a:buNone/>
              <a:defRPr/>
            </a:lvl1pPr>
          </a:lstStyle>
          <a:p>
            <a:endParaRPr lang="sv-SE"/>
          </a:p>
        </p:txBody>
      </p:sp>
      <p:sp>
        <p:nvSpPr>
          <p:cNvPr id="4" name="Picture Placeholder 2">
            <a:extLst>
              <a:ext uri="{FF2B5EF4-FFF2-40B4-BE49-F238E27FC236}">
                <a16:creationId xmlns:a16="http://schemas.microsoft.com/office/drawing/2014/main" id="{15122CE1-1343-AC5E-C5CD-BE50704B5902}"/>
              </a:ext>
            </a:extLst>
          </p:cNvPr>
          <p:cNvSpPr>
            <a:spLocks noGrp="1"/>
          </p:cNvSpPr>
          <p:nvPr>
            <p:ph type="pic" sz="quarter" idx="17"/>
          </p:nvPr>
        </p:nvSpPr>
        <p:spPr>
          <a:xfrm>
            <a:off x="5295511" y="2178453"/>
            <a:ext cx="2778843" cy="4014529"/>
          </a:xfrm>
        </p:spPr>
        <p:txBody>
          <a:bodyPr/>
          <a:lstStyle>
            <a:lvl1pPr marL="0" indent="0">
              <a:buNone/>
              <a:defRPr/>
            </a:lvl1pPr>
          </a:lstStyle>
          <a:p>
            <a:endParaRPr lang="sv-SE"/>
          </a:p>
        </p:txBody>
      </p:sp>
      <p:sp>
        <p:nvSpPr>
          <p:cNvPr id="6" name="Picture Placeholder 1">
            <a:extLst>
              <a:ext uri="{FF2B5EF4-FFF2-40B4-BE49-F238E27FC236}">
                <a16:creationId xmlns:a16="http://schemas.microsoft.com/office/drawing/2014/main" id="{E89FDE94-1E0C-FBF0-AE94-0106FD43E9CB}"/>
              </a:ext>
            </a:extLst>
          </p:cNvPr>
          <p:cNvSpPr>
            <a:spLocks noGrp="1"/>
          </p:cNvSpPr>
          <p:nvPr>
            <p:ph type="pic" sz="quarter" idx="14"/>
          </p:nvPr>
        </p:nvSpPr>
        <p:spPr>
          <a:xfrm>
            <a:off x="1055688" y="2178453"/>
            <a:ext cx="4122194" cy="4014529"/>
          </a:xfrm>
        </p:spPr>
        <p:txBody>
          <a:bodyPr/>
          <a:lstStyle>
            <a:lvl1pPr marL="0" indent="0">
              <a:buNone/>
              <a:defRPr/>
            </a:lvl1pPr>
          </a:lstStyle>
          <a:p>
            <a:endParaRPr lang="sv-SE"/>
          </a:p>
        </p:txBody>
      </p:sp>
      <p:sp>
        <p:nvSpPr>
          <p:cNvPr id="7" name="Text ">
            <a:extLst>
              <a:ext uri="{FF2B5EF4-FFF2-40B4-BE49-F238E27FC236}">
                <a16:creationId xmlns:a16="http://schemas.microsoft.com/office/drawing/2014/main" id="{9BC9FCD0-05C9-5F38-B512-2486DECA5786}"/>
              </a:ext>
            </a:extLst>
          </p:cNvPr>
          <p:cNvSpPr>
            <a:spLocks noGrp="1"/>
          </p:cNvSpPr>
          <p:nvPr>
            <p:ph type="body" sz="quarter" idx="15"/>
          </p:nvPr>
        </p:nvSpPr>
        <p:spPr>
          <a:xfrm>
            <a:off x="4675906" y="1016000"/>
            <a:ext cx="3398448" cy="900113"/>
          </a:xfrm>
        </p:spPr>
        <p:txBody>
          <a:bodyPr tIns="54000">
            <a:normAutofit/>
          </a:bodyPr>
          <a:lstStyle>
            <a:lvl1pPr marL="0" indent="0">
              <a:spcBef>
                <a:spcPts val="0"/>
              </a:spcBef>
              <a:buNone/>
              <a:defRPr sz="1300"/>
            </a:lvl1pPr>
          </a:lstStyle>
          <a:p>
            <a:endParaRPr lang="sv-SE" dirty="0"/>
          </a:p>
        </p:txBody>
      </p:sp>
      <p:sp>
        <p:nvSpPr>
          <p:cNvPr id="5" name="Title">
            <a:extLst>
              <a:ext uri="{FF2B5EF4-FFF2-40B4-BE49-F238E27FC236}">
                <a16:creationId xmlns:a16="http://schemas.microsoft.com/office/drawing/2014/main" id="{1BF928E5-FF81-C4E0-8C2A-27B60E0FAD85}"/>
              </a:ext>
            </a:extLst>
          </p:cNvPr>
          <p:cNvSpPr>
            <a:spLocks noGrp="1"/>
          </p:cNvSpPr>
          <p:nvPr>
            <p:ph type="title" hasCustomPrompt="1"/>
          </p:nvPr>
        </p:nvSpPr>
        <p:spPr>
          <a:xfrm>
            <a:off x="1055688" y="1015998"/>
            <a:ext cx="3500925" cy="900113"/>
          </a:xfrm>
        </p:spPr>
        <p:txBody>
          <a:bodyPr anchor="t" anchorCtr="0">
            <a:normAutofit/>
          </a:bodyPr>
          <a:lstStyle>
            <a:lvl1pPr>
              <a:defRPr sz="2800"/>
            </a:lvl1pPr>
          </a:lstStyle>
          <a:p>
            <a:r>
              <a:rPr lang="en-US" dirty="0"/>
              <a:t>Click to add title</a:t>
            </a:r>
            <a:endParaRPr lang="sv-SE" dirty="0"/>
          </a:p>
        </p:txBody>
      </p:sp>
      <p:sp>
        <p:nvSpPr>
          <p:cNvPr id="8" name="Footer Placeholder 7">
            <a:extLst>
              <a:ext uri="{FF2B5EF4-FFF2-40B4-BE49-F238E27FC236}">
                <a16:creationId xmlns:a16="http://schemas.microsoft.com/office/drawing/2014/main" id="{311AAC43-2A23-7835-CEAA-DC4CCE460A82}"/>
              </a:ext>
            </a:extLst>
          </p:cNvPr>
          <p:cNvSpPr>
            <a:spLocks noGrp="1"/>
          </p:cNvSpPr>
          <p:nvPr>
            <p:ph type="ftr" sz="quarter" idx="18"/>
          </p:nvPr>
        </p:nvSpPr>
        <p:spPr/>
        <p:txBody>
          <a:bodyPr/>
          <a:lstStyle/>
          <a:p>
            <a:endParaRPr lang="sv-SE" dirty="0"/>
          </a:p>
        </p:txBody>
      </p:sp>
    </p:spTree>
    <p:extLst>
      <p:ext uri="{BB962C8B-B14F-4D97-AF65-F5344CB8AC3E}">
        <p14:creationId xmlns:p14="http://schemas.microsoft.com/office/powerpoint/2010/main" val="99534658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10" name="Footer">
            <a:extLst>
              <a:ext uri="{FF2B5EF4-FFF2-40B4-BE49-F238E27FC236}">
                <a16:creationId xmlns:a16="http://schemas.microsoft.com/office/drawing/2014/main" id="{AD80E697-EEBD-B22A-A323-980DAA933DD8}"/>
              </a:ext>
            </a:extLst>
          </p:cNvPr>
          <p:cNvSpPr>
            <a:spLocks noGrp="1"/>
          </p:cNvSpPr>
          <p:nvPr>
            <p:ph type="ftr" sz="quarter" idx="39"/>
          </p:nvPr>
        </p:nvSpPr>
        <p:spPr>
          <a:xfrm>
            <a:off x="1055688" y="6200774"/>
            <a:ext cx="10080626" cy="288926"/>
          </a:xfrm>
        </p:spPr>
        <p:txBody>
          <a:bodyPr/>
          <a:lstStyle/>
          <a:p>
            <a:endParaRPr lang="sv-SE" dirty="0"/>
          </a:p>
        </p:txBody>
      </p:sp>
      <p:sp>
        <p:nvSpPr>
          <p:cNvPr id="9" name="Text right">
            <a:extLst>
              <a:ext uri="{FF2B5EF4-FFF2-40B4-BE49-F238E27FC236}">
                <a16:creationId xmlns:a16="http://schemas.microsoft.com/office/drawing/2014/main" id="{6DE9C415-FB9C-8F6B-EEA7-DDC29EEF49B4}"/>
              </a:ext>
            </a:extLst>
          </p:cNvPr>
          <p:cNvSpPr>
            <a:spLocks noGrp="1"/>
          </p:cNvSpPr>
          <p:nvPr>
            <p:ph type="body" sz="quarter" idx="45" hasCustomPrompt="1"/>
          </p:nvPr>
        </p:nvSpPr>
        <p:spPr>
          <a:xfrm>
            <a:off x="6376987" y="3160058"/>
            <a:ext cx="4760913" cy="3040716"/>
          </a:xfrm>
        </p:spPr>
        <p:txBody>
          <a:bodyPr/>
          <a:lstStyle>
            <a:lvl1pPr marL="0" indent="0">
              <a:spcBef>
                <a:spcPts val="0"/>
              </a:spcBef>
              <a:buNone/>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8" name="Subtitle right">
            <a:extLst>
              <a:ext uri="{FF2B5EF4-FFF2-40B4-BE49-F238E27FC236}">
                <a16:creationId xmlns:a16="http://schemas.microsoft.com/office/drawing/2014/main" id="{21EA6DB4-1CA8-D771-02F7-4D5DA8A08117}"/>
              </a:ext>
            </a:extLst>
          </p:cNvPr>
          <p:cNvSpPr>
            <a:spLocks noGrp="1"/>
          </p:cNvSpPr>
          <p:nvPr>
            <p:ph type="body" sz="quarter" idx="44" hasCustomPrompt="1"/>
          </p:nvPr>
        </p:nvSpPr>
        <p:spPr>
          <a:xfrm>
            <a:off x="6376987" y="2639359"/>
            <a:ext cx="4760913" cy="520699"/>
          </a:xfrm>
        </p:spPr>
        <p:txBody>
          <a:bodyPr anchor="b" anchorCtr="0">
            <a:normAutofit/>
          </a:bodyPr>
          <a:lstStyle>
            <a:lvl1pPr marL="0" indent="0">
              <a:lnSpc>
                <a:spcPct val="110000"/>
              </a:lnSpc>
              <a:spcBef>
                <a:spcPts val="0"/>
              </a:spcBef>
              <a:buNone/>
              <a:defRPr sz="2200" b="1"/>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5" name="Text left">
            <a:extLst>
              <a:ext uri="{FF2B5EF4-FFF2-40B4-BE49-F238E27FC236}">
                <a16:creationId xmlns:a16="http://schemas.microsoft.com/office/drawing/2014/main" id="{7C6A9A87-9E3D-4CAF-4A8B-B99ADF1CAE26}"/>
              </a:ext>
            </a:extLst>
          </p:cNvPr>
          <p:cNvSpPr>
            <a:spLocks noGrp="1"/>
          </p:cNvSpPr>
          <p:nvPr>
            <p:ph type="body" sz="quarter" idx="43" hasCustomPrompt="1"/>
          </p:nvPr>
        </p:nvSpPr>
        <p:spPr>
          <a:xfrm>
            <a:off x="1055688" y="3160058"/>
            <a:ext cx="4760913" cy="3040716"/>
          </a:xfrm>
        </p:spPr>
        <p:txBody>
          <a:bodyPr tIns="90000"/>
          <a:lstStyle>
            <a:lvl1pPr marL="0" indent="0">
              <a:spcBef>
                <a:spcPts val="0"/>
              </a:spcBef>
              <a:buNone/>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3" name="Subtitle left">
            <a:extLst>
              <a:ext uri="{FF2B5EF4-FFF2-40B4-BE49-F238E27FC236}">
                <a16:creationId xmlns:a16="http://schemas.microsoft.com/office/drawing/2014/main" id="{8F1A3F93-4684-A57A-B6C3-BCB189D6CCFF}"/>
              </a:ext>
            </a:extLst>
          </p:cNvPr>
          <p:cNvSpPr>
            <a:spLocks noGrp="1"/>
          </p:cNvSpPr>
          <p:nvPr>
            <p:ph type="body" sz="quarter" idx="42" hasCustomPrompt="1"/>
          </p:nvPr>
        </p:nvSpPr>
        <p:spPr>
          <a:xfrm>
            <a:off x="1055688" y="2639359"/>
            <a:ext cx="4760913" cy="520699"/>
          </a:xfrm>
        </p:spPr>
        <p:txBody>
          <a:bodyPr anchor="b" anchorCtr="0">
            <a:normAutofit/>
          </a:bodyPr>
          <a:lstStyle>
            <a:lvl1pPr marL="0" indent="0">
              <a:lnSpc>
                <a:spcPct val="110000"/>
              </a:lnSpc>
              <a:spcBef>
                <a:spcPts val="0"/>
              </a:spcBef>
              <a:buNone/>
              <a:defRPr sz="2200" b="1">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2" name="Title 1">
            <a:extLst>
              <a:ext uri="{FF2B5EF4-FFF2-40B4-BE49-F238E27FC236}">
                <a16:creationId xmlns:a16="http://schemas.microsoft.com/office/drawing/2014/main" id="{FC43C35D-0856-FC7C-83B4-DBFAF9A31D12}"/>
              </a:ext>
            </a:extLst>
          </p:cNvPr>
          <p:cNvSpPr>
            <a:spLocks noGrp="1"/>
          </p:cNvSpPr>
          <p:nvPr>
            <p:ph type="title" hasCustomPrompt="1"/>
          </p:nvPr>
        </p:nvSpPr>
        <p:spPr/>
        <p:txBody>
          <a:bodyPr/>
          <a:lstStyle/>
          <a:p>
            <a:r>
              <a:rPr lang="en-US" dirty="0"/>
              <a:t>Click to add title</a:t>
            </a:r>
            <a:endParaRPr lang="sv-SE" dirty="0"/>
          </a:p>
        </p:txBody>
      </p:sp>
    </p:spTree>
    <p:extLst>
      <p:ext uri="{BB962C8B-B14F-4D97-AF65-F5344CB8AC3E}">
        <p14:creationId xmlns:p14="http://schemas.microsoft.com/office/powerpoint/2010/main" val="898479555"/>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
        <p:cNvGrpSpPr/>
        <p:nvPr/>
      </p:nvGrpSpPr>
      <p:grpSpPr>
        <a:xfrm>
          <a:off x="0" y="0"/>
          <a:ext cx="0" cy="0"/>
          <a:chOff x="0" y="0"/>
          <a:chExt cx="0" cy="0"/>
        </a:xfrm>
      </p:grpSpPr>
      <p:sp>
        <p:nvSpPr>
          <p:cNvPr id="10" name="Footer">
            <a:extLst>
              <a:ext uri="{FF2B5EF4-FFF2-40B4-BE49-F238E27FC236}">
                <a16:creationId xmlns:a16="http://schemas.microsoft.com/office/drawing/2014/main" id="{AD80E697-EEBD-B22A-A323-980DAA933DD8}"/>
              </a:ext>
            </a:extLst>
          </p:cNvPr>
          <p:cNvSpPr>
            <a:spLocks noGrp="1"/>
          </p:cNvSpPr>
          <p:nvPr>
            <p:ph type="ftr" sz="quarter" idx="39"/>
          </p:nvPr>
        </p:nvSpPr>
        <p:spPr/>
        <p:txBody>
          <a:bodyPr/>
          <a:lstStyle/>
          <a:p>
            <a:endParaRPr lang="sv-SE" dirty="0"/>
          </a:p>
        </p:txBody>
      </p:sp>
      <p:sp>
        <p:nvSpPr>
          <p:cNvPr id="19" name="Text right">
            <a:extLst>
              <a:ext uri="{FF2B5EF4-FFF2-40B4-BE49-F238E27FC236}">
                <a16:creationId xmlns:a16="http://schemas.microsoft.com/office/drawing/2014/main" id="{2F43C952-B207-902E-5632-E4DF44B0BE74}"/>
              </a:ext>
            </a:extLst>
          </p:cNvPr>
          <p:cNvSpPr>
            <a:spLocks noGrp="1"/>
          </p:cNvSpPr>
          <p:nvPr>
            <p:ph type="body" sz="quarter" idx="47" hasCustomPrompt="1"/>
          </p:nvPr>
        </p:nvSpPr>
        <p:spPr>
          <a:xfrm>
            <a:off x="7988133" y="3160058"/>
            <a:ext cx="3148179" cy="3040716"/>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18" name="Subtitle right">
            <a:extLst>
              <a:ext uri="{FF2B5EF4-FFF2-40B4-BE49-F238E27FC236}">
                <a16:creationId xmlns:a16="http://schemas.microsoft.com/office/drawing/2014/main" id="{FD5C7088-B84C-900B-575A-4F0EBB4D71A1}"/>
              </a:ext>
            </a:extLst>
          </p:cNvPr>
          <p:cNvSpPr>
            <a:spLocks noGrp="1"/>
          </p:cNvSpPr>
          <p:nvPr>
            <p:ph type="body" sz="quarter" idx="46" hasCustomPrompt="1"/>
          </p:nvPr>
        </p:nvSpPr>
        <p:spPr>
          <a:xfrm>
            <a:off x="7988133" y="2639359"/>
            <a:ext cx="3148179" cy="520699"/>
          </a:xfrm>
        </p:spPr>
        <p:txBody>
          <a:bodyPr anchor="b" anchorCtr="0">
            <a:normAutofit/>
          </a:bodyPr>
          <a:lstStyle>
            <a:lvl1pPr marL="0" indent="0">
              <a:lnSpc>
                <a:spcPct val="110000"/>
              </a:lnSpc>
              <a:spcBef>
                <a:spcPts val="0"/>
              </a:spcBef>
              <a:buNone/>
              <a:defRPr sz="1900" b="1"/>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17" name="Text middle">
            <a:extLst>
              <a:ext uri="{FF2B5EF4-FFF2-40B4-BE49-F238E27FC236}">
                <a16:creationId xmlns:a16="http://schemas.microsoft.com/office/drawing/2014/main" id="{7659F4A6-DD59-3B1E-BEAA-708BABDDB7F2}"/>
              </a:ext>
            </a:extLst>
          </p:cNvPr>
          <p:cNvSpPr>
            <a:spLocks noGrp="1"/>
          </p:cNvSpPr>
          <p:nvPr>
            <p:ph type="body" sz="quarter" idx="45" hasCustomPrompt="1"/>
          </p:nvPr>
        </p:nvSpPr>
        <p:spPr>
          <a:xfrm>
            <a:off x="4521910" y="3160058"/>
            <a:ext cx="3148179" cy="3040716"/>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16" name="Subtitle middle">
            <a:extLst>
              <a:ext uri="{FF2B5EF4-FFF2-40B4-BE49-F238E27FC236}">
                <a16:creationId xmlns:a16="http://schemas.microsoft.com/office/drawing/2014/main" id="{6A63E273-87A9-D801-2A00-CE92FDA26F8B}"/>
              </a:ext>
            </a:extLst>
          </p:cNvPr>
          <p:cNvSpPr>
            <a:spLocks noGrp="1"/>
          </p:cNvSpPr>
          <p:nvPr>
            <p:ph type="body" sz="quarter" idx="44" hasCustomPrompt="1"/>
          </p:nvPr>
        </p:nvSpPr>
        <p:spPr>
          <a:xfrm>
            <a:off x="4521910" y="2639359"/>
            <a:ext cx="3148179" cy="520699"/>
          </a:xfrm>
        </p:spPr>
        <p:txBody>
          <a:bodyPr anchor="b" anchorCtr="0">
            <a:normAutofit/>
          </a:bodyPr>
          <a:lstStyle>
            <a:lvl1pPr marL="0" indent="0">
              <a:lnSpc>
                <a:spcPct val="110000"/>
              </a:lnSpc>
              <a:spcBef>
                <a:spcPts val="0"/>
              </a:spcBef>
              <a:buNone/>
              <a:defRPr sz="1900" b="1"/>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8" name="Text left">
            <a:extLst>
              <a:ext uri="{FF2B5EF4-FFF2-40B4-BE49-F238E27FC236}">
                <a16:creationId xmlns:a16="http://schemas.microsoft.com/office/drawing/2014/main" id="{36029B5B-F563-0C16-4CBC-CF92E767ED79}"/>
              </a:ext>
            </a:extLst>
          </p:cNvPr>
          <p:cNvSpPr>
            <a:spLocks noGrp="1"/>
          </p:cNvSpPr>
          <p:nvPr>
            <p:ph type="body" sz="quarter" idx="43" hasCustomPrompt="1"/>
          </p:nvPr>
        </p:nvSpPr>
        <p:spPr>
          <a:xfrm>
            <a:off x="1055688" y="3160058"/>
            <a:ext cx="3148178" cy="3040716"/>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7" name="Subtitle left">
            <a:extLst>
              <a:ext uri="{FF2B5EF4-FFF2-40B4-BE49-F238E27FC236}">
                <a16:creationId xmlns:a16="http://schemas.microsoft.com/office/drawing/2014/main" id="{A94862FE-B310-6E64-4A53-C2F5F0A85403}"/>
              </a:ext>
            </a:extLst>
          </p:cNvPr>
          <p:cNvSpPr>
            <a:spLocks noGrp="1"/>
          </p:cNvSpPr>
          <p:nvPr>
            <p:ph type="body" sz="quarter" idx="42" hasCustomPrompt="1"/>
          </p:nvPr>
        </p:nvSpPr>
        <p:spPr>
          <a:xfrm>
            <a:off x="1055688" y="2639359"/>
            <a:ext cx="3148178" cy="520699"/>
          </a:xfrm>
        </p:spPr>
        <p:txBody>
          <a:bodyPr anchor="b" anchorCtr="0">
            <a:normAutofit/>
          </a:bodyPr>
          <a:lstStyle>
            <a:lvl1pPr marL="0" indent="0">
              <a:lnSpc>
                <a:spcPct val="110000"/>
              </a:lnSpc>
              <a:spcBef>
                <a:spcPts val="0"/>
              </a:spcBef>
              <a:buNone/>
              <a:defRPr sz="1900" b="1"/>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13" name="Title">
            <a:extLst>
              <a:ext uri="{FF2B5EF4-FFF2-40B4-BE49-F238E27FC236}">
                <a16:creationId xmlns:a16="http://schemas.microsoft.com/office/drawing/2014/main" id="{AB1C2457-8D58-CE65-D7BC-7781C1A5AD36}"/>
              </a:ext>
            </a:extLst>
          </p:cNvPr>
          <p:cNvSpPr>
            <a:spLocks noGrp="1"/>
          </p:cNvSpPr>
          <p:nvPr>
            <p:ph type="title" hasCustomPrompt="1"/>
          </p:nvPr>
        </p:nvSpPr>
        <p:spPr>
          <a:xfrm>
            <a:off x="1055688" y="1015999"/>
            <a:ext cx="10080627" cy="678047"/>
          </a:xfrm>
        </p:spPr>
        <p:txBody>
          <a:bodyPr/>
          <a:lstStyle/>
          <a:p>
            <a:r>
              <a:rPr lang="en-US" dirty="0"/>
              <a:t>Click to add title</a:t>
            </a:r>
            <a:endParaRPr lang="sv-SE" dirty="0"/>
          </a:p>
        </p:txBody>
      </p:sp>
    </p:spTree>
    <p:extLst>
      <p:ext uri="{BB962C8B-B14F-4D97-AF65-F5344CB8AC3E}">
        <p14:creationId xmlns:p14="http://schemas.microsoft.com/office/powerpoint/2010/main" val="1529701131"/>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four columns">
    <p:spTree>
      <p:nvGrpSpPr>
        <p:cNvPr id="1" name=""/>
        <p:cNvGrpSpPr/>
        <p:nvPr/>
      </p:nvGrpSpPr>
      <p:grpSpPr>
        <a:xfrm>
          <a:off x="0" y="0"/>
          <a:ext cx="0" cy="0"/>
          <a:chOff x="0" y="0"/>
          <a:chExt cx="0" cy="0"/>
        </a:xfrm>
      </p:grpSpPr>
      <p:sp>
        <p:nvSpPr>
          <p:cNvPr id="10" name="Footer">
            <a:extLst>
              <a:ext uri="{FF2B5EF4-FFF2-40B4-BE49-F238E27FC236}">
                <a16:creationId xmlns:a16="http://schemas.microsoft.com/office/drawing/2014/main" id="{AD80E697-EEBD-B22A-A323-980DAA933DD8}"/>
              </a:ext>
            </a:extLst>
          </p:cNvPr>
          <p:cNvSpPr>
            <a:spLocks noGrp="1"/>
          </p:cNvSpPr>
          <p:nvPr>
            <p:ph type="ftr" sz="quarter" idx="39"/>
          </p:nvPr>
        </p:nvSpPr>
        <p:spPr/>
        <p:txBody>
          <a:bodyPr/>
          <a:lstStyle/>
          <a:p>
            <a:endParaRPr lang="sv-SE" dirty="0"/>
          </a:p>
        </p:txBody>
      </p:sp>
      <p:sp>
        <p:nvSpPr>
          <p:cNvPr id="9" name="Text 2 right">
            <a:extLst>
              <a:ext uri="{FF2B5EF4-FFF2-40B4-BE49-F238E27FC236}">
                <a16:creationId xmlns:a16="http://schemas.microsoft.com/office/drawing/2014/main" id="{D6D23072-5BB9-CADC-03BB-A32FF229F84E}"/>
              </a:ext>
            </a:extLst>
          </p:cNvPr>
          <p:cNvSpPr>
            <a:spLocks noGrp="1"/>
          </p:cNvSpPr>
          <p:nvPr>
            <p:ph type="body" sz="quarter" idx="48" hasCustomPrompt="1"/>
          </p:nvPr>
        </p:nvSpPr>
        <p:spPr>
          <a:xfrm>
            <a:off x="6090826" y="4581437"/>
            <a:ext cx="3623190" cy="1554802"/>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11" name="Subtitle 2 right">
            <a:extLst>
              <a:ext uri="{FF2B5EF4-FFF2-40B4-BE49-F238E27FC236}">
                <a16:creationId xmlns:a16="http://schemas.microsoft.com/office/drawing/2014/main" id="{48767AEE-E54C-43EF-1E59-A5B2C3CDB14A}"/>
              </a:ext>
            </a:extLst>
          </p:cNvPr>
          <p:cNvSpPr>
            <a:spLocks noGrp="1"/>
          </p:cNvSpPr>
          <p:nvPr>
            <p:ph type="body" sz="quarter" idx="49" hasCustomPrompt="1"/>
          </p:nvPr>
        </p:nvSpPr>
        <p:spPr>
          <a:xfrm>
            <a:off x="6090826" y="4113146"/>
            <a:ext cx="3623190" cy="468291"/>
          </a:xfrm>
        </p:spPr>
        <p:txBody>
          <a:bodyPr anchor="b" anchorCtr="0">
            <a:normAutofit/>
          </a:bodyPr>
          <a:lstStyle>
            <a:lvl1pPr marL="0" indent="0">
              <a:lnSpc>
                <a:spcPct val="110000"/>
              </a:lnSpc>
              <a:spcBef>
                <a:spcPts val="0"/>
              </a:spcBef>
              <a:buNone/>
              <a:defRPr sz="1900" b="1"/>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4" name="Text right">
            <a:extLst>
              <a:ext uri="{FF2B5EF4-FFF2-40B4-BE49-F238E27FC236}">
                <a16:creationId xmlns:a16="http://schemas.microsoft.com/office/drawing/2014/main" id="{DF4EEB48-5365-4427-B2AE-957179004C3E}"/>
              </a:ext>
            </a:extLst>
          </p:cNvPr>
          <p:cNvSpPr>
            <a:spLocks noGrp="1"/>
          </p:cNvSpPr>
          <p:nvPr>
            <p:ph type="body" sz="quarter" idx="46" hasCustomPrompt="1"/>
          </p:nvPr>
        </p:nvSpPr>
        <p:spPr>
          <a:xfrm>
            <a:off x="6096000" y="2558344"/>
            <a:ext cx="3623190" cy="1475176"/>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5" name="Subtitle right">
            <a:extLst>
              <a:ext uri="{FF2B5EF4-FFF2-40B4-BE49-F238E27FC236}">
                <a16:creationId xmlns:a16="http://schemas.microsoft.com/office/drawing/2014/main" id="{EB84C55E-E196-EEC9-6288-E4BB2E0FAF0E}"/>
              </a:ext>
            </a:extLst>
          </p:cNvPr>
          <p:cNvSpPr>
            <a:spLocks noGrp="1"/>
          </p:cNvSpPr>
          <p:nvPr>
            <p:ph type="body" sz="quarter" idx="47" hasCustomPrompt="1"/>
          </p:nvPr>
        </p:nvSpPr>
        <p:spPr>
          <a:xfrm>
            <a:off x="6096000" y="2090053"/>
            <a:ext cx="3623190" cy="468291"/>
          </a:xfrm>
        </p:spPr>
        <p:txBody>
          <a:bodyPr anchor="b" anchorCtr="0">
            <a:normAutofit/>
          </a:bodyPr>
          <a:lstStyle>
            <a:lvl1pPr marL="0" indent="0">
              <a:lnSpc>
                <a:spcPct val="110000"/>
              </a:lnSpc>
              <a:spcBef>
                <a:spcPts val="0"/>
              </a:spcBef>
              <a:buNone/>
              <a:defRPr sz="1900" b="1"/>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2" name="Text 2 left">
            <a:extLst>
              <a:ext uri="{FF2B5EF4-FFF2-40B4-BE49-F238E27FC236}">
                <a16:creationId xmlns:a16="http://schemas.microsoft.com/office/drawing/2014/main" id="{25733D39-9A20-F884-B046-4F3DDEB4046F}"/>
              </a:ext>
            </a:extLst>
          </p:cNvPr>
          <p:cNvSpPr>
            <a:spLocks noGrp="1"/>
          </p:cNvSpPr>
          <p:nvPr>
            <p:ph type="body" sz="quarter" idx="44" hasCustomPrompt="1"/>
          </p:nvPr>
        </p:nvSpPr>
        <p:spPr>
          <a:xfrm>
            <a:off x="1055688" y="4581437"/>
            <a:ext cx="3621600" cy="1554802"/>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3" name="Subtitle 2 left">
            <a:extLst>
              <a:ext uri="{FF2B5EF4-FFF2-40B4-BE49-F238E27FC236}">
                <a16:creationId xmlns:a16="http://schemas.microsoft.com/office/drawing/2014/main" id="{8A82CF50-2FE4-5FA9-6DD4-60D014C3C8A0}"/>
              </a:ext>
            </a:extLst>
          </p:cNvPr>
          <p:cNvSpPr>
            <a:spLocks noGrp="1"/>
          </p:cNvSpPr>
          <p:nvPr>
            <p:ph type="body" sz="quarter" idx="45" hasCustomPrompt="1"/>
          </p:nvPr>
        </p:nvSpPr>
        <p:spPr>
          <a:xfrm>
            <a:off x="1055688" y="4113146"/>
            <a:ext cx="3623190" cy="468291"/>
          </a:xfrm>
        </p:spPr>
        <p:txBody>
          <a:bodyPr anchor="b" anchorCtr="0">
            <a:normAutofit/>
          </a:bodyPr>
          <a:lstStyle>
            <a:lvl1pPr marL="0" indent="0">
              <a:lnSpc>
                <a:spcPct val="110000"/>
              </a:lnSpc>
              <a:spcBef>
                <a:spcPts val="0"/>
              </a:spcBef>
              <a:buNone/>
              <a:defRPr sz="1900" b="1"/>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8" name="Text left">
            <a:extLst>
              <a:ext uri="{FF2B5EF4-FFF2-40B4-BE49-F238E27FC236}">
                <a16:creationId xmlns:a16="http://schemas.microsoft.com/office/drawing/2014/main" id="{36029B5B-F563-0C16-4CBC-CF92E767ED79}"/>
              </a:ext>
            </a:extLst>
          </p:cNvPr>
          <p:cNvSpPr>
            <a:spLocks noGrp="1"/>
          </p:cNvSpPr>
          <p:nvPr>
            <p:ph type="body" sz="quarter" idx="43" hasCustomPrompt="1"/>
          </p:nvPr>
        </p:nvSpPr>
        <p:spPr>
          <a:xfrm>
            <a:off x="1052565" y="2558344"/>
            <a:ext cx="3623190" cy="1475176"/>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7" name="Subtitle left">
            <a:extLst>
              <a:ext uri="{FF2B5EF4-FFF2-40B4-BE49-F238E27FC236}">
                <a16:creationId xmlns:a16="http://schemas.microsoft.com/office/drawing/2014/main" id="{A94862FE-B310-6E64-4A53-C2F5F0A85403}"/>
              </a:ext>
            </a:extLst>
          </p:cNvPr>
          <p:cNvSpPr>
            <a:spLocks noGrp="1"/>
          </p:cNvSpPr>
          <p:nvPr>
            <p:ph type="body" sz="quarter" idx="42" hasCustomPrompt="1"/>
          </p:nvPr>
        </p:nvSpPr>
        <p:spPr>
          <a:xfrm>
            <a:off x="1052565" y="2090053"/>
            <a:ext cx="3623190" cy="468291"/>
          </a:xfrm>
        </p:spPr>
        <p:txBody>
          <a:bodyPr anchor="b" anchorCtr="0">
            <a:normAutofit/>
          </a:bodyPr>
          <a:lstStyle>
            <a:lvl1pPr marL="0" indent="0">
              <a:lnSpc>
                <a:spcPct val="110000"/>
              </a:lnSpc>
              <a:spcBef>
                <a:spcPts val="0"/>
              </a:spcBef>
              <a:buNone/>
              <a:defRPr sz="1900" b="1"/>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13" name="Title">
            <a:extLst>
              <a:ext uri="{FF2B5EF4-FFF2-40B4-BE49-F238E27FC236}">
                <a16:creationId xmlns:a16="http://schemas.microsoft.com/office/drawing/2014/main" id="{AB1C2457-8D58-CE65-D7BC-7781C1A5AD36}"/>
              </a:ext>
            </a:extLst>
          </p:cNvPr>
          <p:cNvSpPr>
            <a:spLocks noGrp="1"/>
          </p:cNvSpPr>
          <p:nvPr>
            <p:ph type="title" hasCustomPrompt="1"/>
          </p:nvPr>
        </p:nvSpPr>
        <p:spPr/>
        <p:txBody>
          <a:bodyPr/>
          <a:lstStyle/>
          <a:p>
            <a:r>
              <a:rPr lang="en-US" dirty="0"/>
              <a:t>Click to add title</a:t>
            </a:r>
            <a:endParaRPr lang="sv-SE" dirty="0"/>
          </a:p>
        </p:txBody>
      </p:sp>
    </p:spTree>
    <p:extLst>
      <p:ext uri="{BB962C8B-B14F-4D97-AF65-F5344CB8AC3E}">
        <p14:creationId xmlns:p14="http://schemas.microsoft.com/office/powerpoint/2010/main" val="1300452359"/>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six columns">
    <p:spTree>
      <p:nvGrpSpPr>
        <p:cNvPr id="1" name=""/>
        <p:cNvGrpSpPr/>
        <p:nvPr/>
      </p:nvGrpSpPr>
      <p:grpSpPr>
        <a:xfrm>
          <a:off x="0" y="0"/>
          <a:ext cx="0" cy="0"/>
          <a:chOff x="0" y="0"/>
          <a:chExt cx="0" cy="0"/>
        </a:xfrm>
      </p:grpSpPr>
      <p:sp>
        <p:nvSpPr>
          <p:cNvPr id="10" name="Footer">
            <a:extLst>
              <a:ext uri="{FF2B5EF4-FFF2-40B4-BE49-F238E27FC236}">
                <a16:creationId xmlns:a16="http://schemas.microsoft.com/office/drawing/2014/main" id="{AD80E697-EEBD-B22A-A323-980DAA933DD8}"/>
              </a:ext>
            </a:extLst>
          </p:cNvPr>
          <p:cNvSpPr>
            <a:spLocks noGrp="1"/>
          </p:cNvSpPr>
          <p:nvPr>
            <p:ph type="ftr" sz="quarter" idx="39"/>
          </p:nvPr>
        </p:nvSpPr>
        <p:spPr/>
        <p:txBody>
          <a:bodyPr/>
          <a:lstStyle/>
          <a:p>
            <a:endParaRPr lang="sv-SE" dirty="0"/>
          </a:p>
        </p:txBody>
      </p:sp>
      <p:sp>
        <p:nvSpPr>
          <p:cNvPr id="2" name="Text 2 right">
            <a:extLst>
              <a:ext uri="{FF2B5EF4-FFF2-40B4-BE49-F238E27FC236}">
                <a16:creationId xmlns:a16="http://schemas.microsoft.com/office/drawing/2014/main" id="{EA4A9C10-F94A-8C48-7430-D5BD331CE177}"/>
              </a:ext>
            </a:extLst>
          </p:cNvPr>
          <p:cNvSpPr>
            <a:spLocks noGrp="1"/>
          </p:cNvSpPr>
          <p:nvPr>
            <p:ph type="body" sz="quarter" idx="48" hasCustomPrompt="1"/>
          </p:nvPr>
        </p:nvSpPr>
        <p:spPr>
          <a:xfrm>
            <a:off x="8071261" y="4577837"/>
            <a:ext cx="3065051" cy="1497843"/>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3" name="Subtitle 2 right">
            <a:extLst>
              <a:ext uri="{FF2B5EF4-FFF2-40B4-BE49-F238E27FC236}">
                <a16:creationId xmlns:a16="http://schemas.microsoft.com/office/drawing/2014/main" id="{8A6AA59B-7BA9-488A-272B-1F1E196913EA}"/>
              </a:ext>
            </a:extLst>
          </p:cNvPr>
          <p:cNvSpPr>
            <a:spLocks noGrp="1"/>
          </p:cNvSpPr>
          <p:nvPr>
            <p:ph type="body" sz="quarter" idx="49" hasCustomPrompt="1"/>
          </p:nvPr>
        </p:nvSpPr>
        <p:spPr>
          <a:xfrm>
            <a:off x="8071261" y="4109545"/>
            <a:ext cx="3065051" cy="468292"/>
          </a:xfrm>
        </p:spPr>
        <p:txBody>
          <a:bodyPr anchor="b" anchorCtr="0">
            <a:normAutofit/>
          </a:bodyPr>
          <a:lstStyle>
            <a:lvl1pPr marL="0" indent="0">
              <a:lnSpc>
                <a:spcPct val="110000"/>
              </a:lnSpc>
              <a:spcBef>
                <a:spcPts val="0"/>
              </a:spcBef>
              <a:buNone/>
              <a:defRPr sz="1900" b="1">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19" name="Text right">
            <a:extLst>
              <a:ext uri="{FF2B5EF4-FFF2-40B4-BE49-F238E27FC236}">
                <a16:creationId xmlns:a16="http://schemas.microsoft.com/office/drawing/2014/main" id="{2F43C952-B207-902E-5632-E4DF44B0BE74}"/>
              </a:ext>
            </a:extLst>
          </p:cNvPr>
          <p:cNvSpPr>
            <a:spLocks noGrp="1"/>
          </p:cNvSpPr>
          <p:nvPr>
            <p:ph type="body" sz="quarter" idx="47" hasCustomPrompt="1"/>
          </p:nvPr>
        </p:nvSpPr>
        <p:spPr>
          <a:xfrm>
            <a:off x="8071261" y="2558342"/>
            <a:ext cx="3065051" cy="1434536"/>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18" name="Subtitle right">
            <a:extLst>
              <a:ext uri="{FF2B5EF4-FFF2-40B4-BE49-F238E27FC236}">
                <a16:creationId xmlns:a16="http://schemas.microsoft.com/office/drawing/2014/main" id="{FD5C7088-B84C-900B-575A-4F0EBB4D71A1}"/>
              </a:ext>
            </a:extLst>
          </p:cNvPr>
          <p:cNvSpPr>
            <a:spLocks noGrp="1"/>
          </p:cNvSpPr>
          <p:nvPr>
            <p:ph type="body" sz="quarter" idx="46" hasCustomPrompt="1"/>
          </p:nvPr>
        </p:nvSpPr>
        <p:spPr>
          <a:xfrm>
            <a:off x="8071261" y="2090052"/>
            <a:ext cx="3065051" cy="468290"/>
          </a:xfrm>
        </p:spPr>
        <p:txBody>
          <a:bodyPr anchor="b" anchorCtr="0">
            <a:normAutofit/>
          </a:bodyPr>
          <a:lstStyle>
            <a:lvl1pPr marL="0" indent="0">
              <a:lnSpc>
                <a:spcPct val="110000"/>
              </a:lnSpc>
              <a:spcBef>
                <a:spcPts val="0"/>
              </a:spcBef>
              <a:buNone/>
              <a:defRPr sz="1900" b="1">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4" name="Text 2 middle">
            <a:extLst>
              <a:ext uri="{FF2B5EF4-FFF2-40B4-BE49-F238E27FC236}">
                <a16:creationId xmlns:a16="http://schemas.microsoft.com/office/drawing/2014/main" id="{C7DBCA75-3799-5DB4-2EC7-4B98A47CEE69}"/>
              </a:ext>
            </a:extLst>
          </p:cNvPr>
          <p:cNvSpPr>
            <a:spLocks noGrp="1"/>
          </p:cNvSpPr>
          <p:nvPr>
            <p:ph type="body" sz="quarter" idx="50" hasCustomPrompt="1"/>
          </p:nvPr>
        </p:nvSpPr>
        <p:spPr>
          <a:xfrm>
            <a:off x="4563475" y="4582024"/>
            <a:ext cx="3065050" cy="1493656"/>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5" name="Subtitle 2 middle">
            <a:extLst>
              <a:ext uri="{FF2B5EF4-FFF2-40B4-BE49-F238E27FC236}">
                <a16:creationId xmlns:a16="http://schemas.microsoft.com/office/drawing/2014/main" id="{E0B62907-325C-F35F-2B58-3AA16AF644BE}"/>
              </a:ext>
            </a:extLst>
          </p:cNvPr>
          <p:cNvSpPr>
            <a:spLocks noGrp="1"/>
          </p:cNvSpPr>
          <p:nvPr>
            <p:ph type="body" sz="quarter" idx="51" hasCustomPrompt="1"/>
          </p:nvPr>
        </p:nvSpPr>
        <p:spPr>
          <a:xfrm>
            <a:off x="4563475" y="4113732"/>
            <a:ext cx="3065050" cy="468292"/>
          </a:xfrm>
        </p:spPr>
        <p:txBody>
          <a:bodyPr anchor="b" anchorCtr="0">
            <a:normAutofit/>
          </a:bodyPr>
          <a:lstStyle>
            <a:lvl1pPr marL="0" indent="0">
              <a:lnSpc>
                <a:spcPct val="110000"/>
              </a:lnSpc>
              <a:spcBef>
                <a:spcPts val="0"/>
              </a:spcBef>
              <a:buNone/>
              <a:defRPr sz="1900" b="1">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17" name="Text middle">
            <a:extLst>
              <a:ext uri="{FF2B5EF4-FFF2-40B4-BE49-F238E27FC236}">
                <a16:creationId xmlns:a16="http://schemas.microsoft.com/office/drawing/2014/main" id="{7659F4A6-DD59-3B1E-BEAA-708BABDDB7F2}"/>
              </a:ext>
            </a:extLst>
          </p:cNvPr>
          <p:cNvSpPr>
            <a:spLocks noGrp="1"/>
          </p:cNvSpPr>
          <p:nvPr>
            <p:ph type="body" sz="quarter" idx="45" hasCustomPrompt="1"/>
          </p:nvPr>
        </p:nvSpPr>
        <p:spPr>
          <a:xfrm>
            <a:off x="4563475" y="2558342"/>
            <a:ext cx="3065050" cy="1434537"/>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16" name="Subtitle middle">
            <a:extLst>
              <a:ext uri="{FF2B5EF4-FFF2-40B4-BE49-F238E27FC236}">
                <a16:creationId xmlns:a16="http://schemas.microsoft.com/office/drawing/2014/main" id="{6A63E273-87A9-D801-2A00-CE92FDA26F8B}"/>
              </a:ext>
            </a:extLst>
          </p:cNvPr>
          <p:cNvSpPr>
            <a:spLocks noGrp="1"/>
          </p:cNvSpPr>
          <p:nvPr>
            <p:ph type="body" sz="quarter" idx="44" hasCustomPrompt="1"/>
          </p:nvPr>
        </p:nvSpPr>
        <p:spPr>
          <a:xfrm>
            <a:off x="4563475" y="2090053"/>
            <a:ext cx="3065050" cy="468289"/>
          </a:xfrm>
        </p:spPr>
        <p:txBody>
          <a:bodyPr anchor="b" anchorCtr="0">
            <a:normAutofit/>
          </a:bodyPr>
          <a:lstStyle>
            <a:lvl1pPr marL="0" indent="0">
              <a:lnSpc>
                <a:spcPct val="110000"/>
              </a:lnSpc>
              <a:spcBef>
                <a:spcPts val="0"/>
              </a:spcBef>
              <a:buNone/>
              <a:defRPr sz="1900" b="1">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6" name="Text 2 left">
            <a:extLst>
              <a:ext uri="{FF2B5EF4-FFF2-40B4-BE49-F238E27FC236}">
                <a16:creationId xmlns:a16="http://schemas.microsoft.com/office/drawing/2014/main" id="{C377FA41-6C78-E059-0794-00F070837F6E}"/>
              </a:ext>
            </a:extLst>
          </p:cNvPr>
          <p:cNvSpPr>
            <a:spLocks noGrp="1"/>
          </p:cNvSpPr>
          <p:nvPr>
            <p:ph type="body" sz="quarter" idx="52" hasCustomPrompt="1"/>
          </p:nvPr>
        </p:nvSpPr>
        <p:spPr>
          <a:xfrm>
            <a:off x="1053108" y="4582024"/>
            <a:ext cx="3065050" cy="1493656"/>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9" name="Subtitle 2 left">
            <a:extLst>
              <a:ext uri="{FF2B5EF4-FFF2-40B4-BE49-F238E27FC236}">
                <a16:creationId xmlns:a16="http://schemas.microsoft.com/office/drawing/2014/main" id="{3C5AEB6B-4D6D-6E17-1CA4-5A2A55621EF1}"/>
              </a:ext>
            </a:extLst>
          </p:cNvPr>
          <p:cNvSpPr>
            <a:spLocks noGrp="1"/>
          </p:cNvSpPr>
          <p:nvPr>
            <p:ph type="body" sz="quarter" idx="53" hasCustomPrompt="1"/>
          </p:nvPr>
        </p:nvSpPr>
        <p:spPr>
          <a:xfrm>
            <a:off x="1053108" y="4113732"/>
            <a:ext cx="3065050" cy="468291"/>
          </a:xfrm>
        </p:spPr>
        <p:txBody>
          <a:bodyPr anchor="b" anchorCtr="0">
            <a:normAutofit/>
          </a:bodyPr>
          <a:lstStyle>
            <a:lvl1pPr marL="0" indent="0">
              <a:lnSpc>
                <a:spcPct val="110000"/>
              </a:lnSpc>
              <a:spcBef>
                <a:spcPts val="0"/>
              </a:spcBef>
              <a:buNone/>
              <a:defRPr sz="1900" b="1">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8" name="Text left">
            <a:extLst>
              <a:ext uri="{FF2B5EF4-FFF2-40B4-BE49-F238E27FC236}">
                <a16:creationId xmlns:a16="http://schemas.microsoft.com/office/drawing/2014/main" id="{36029B5B-F563-0C16-4CBC-CF92E767ED79}"/>
              </a:ext>
            </a:extLst>
          </p:cNvPr>
          <p:cNvSpPr>
            <a:spLocks noGrp="1"/>
          </p:cNvSpPr>
          <p:nvPr>
            <p:ph type="body" sz="quarter" idx="43" hasCustomPrompt="1"/>
          </p:nvPr>
        </p:nvSpPr>
        <p:spPr>
          <a:xfrm>
            <a:off x="1053108" y="2558341"/>
            <a:ext cx="3065050" cy="1434539"/>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7" name="Subtitle left">
            <a:extLst>
              <a:ext uri="{FF2B5EF4-FFF2-40B4-BE49-F238E27FC236}">
                <a16:creationId xmlns:a16="http://schemas.microsoft.com/office/drawing/2014/main" id="{A94862FE-B310-6E64-4A53-C2F5F0A85403}"/>
              </a:ext>
            </a:extLst>
          </p:cNvPr>
          <p:cNvSpPr>
            <a:spLocks noGrp="1"/>
          </p:cNvSpPr>
          <p:nvPr>
            <p:ph type="body" sz="quarter" idx="42" hasCustomPrompt="1"/>
          </p:nvPr>
        </p:nvSpPr>
        <p:spPr>
          <a:xfrm>
            <a:off x="1053108" y="2090054"/>
            <a:ext cx="3065050" cy="468290"/>
          </a:xfrm>
        </p:spPr>
        <p:txBody>
          <a:bodyPr anchor="b" anchorCtr="0">
            <a:normAutofit/>
          </a:bodyPr>
          <a:lstStyle>
            <a:lvl1pPr marL="0" indent="0">
              <a:lnSpc>
                <a:spcPct val="110000"/>
              </a:lnSpc>
              <a:spcBef>
                <a:spcPts val="0"/>
              </a:spcBef>
              <a:buNone/>
              <a:defRPr sz="1900" b="1">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13" name="Title">
            <a:extLst>
              <a:ext uri="{FF2B5EF4-FFF2-40B4-BE49-F238E27FC236}">
                <a16:creationId xmlns:a16="http://schemas.microsoft.com/office/drawing/2014/main" id="{AB1C2457-8D58-CE65-D7BC-7781C1A5AD36}"/>
              </a:ext>
            </a:extLst>
          </p:cNvPr>
          <p:cNvSpPr>
            <a:spLocks noGrp="1"/>
          </p:cNvSpPr>
          <p:nvPr>
            <p:ph type="title" hasCustomPrompt="1"/>
          </p:nvPr>
        </p:nvSpPr>
        <p:spPr/>
        <p:txBody>
          <a:bodyPr/>
          <a:lstStyle/>
          <a:p>
            <a:r>
              <a:rPr lang="en-US" dirty="0"/>
              <a:t>Click to add title</a:t>
            </a:r>
            <a:endParaRPr lang="sv-SE" dirty="0"/>
          </a:p>
        </p:txBody>
      </p:sp>
    </p:spTree>
    <p:extLst>
      <p:ext uri="{BB962C8B-B14F-4D97-AF65-F5344CB8AC3E}">
        <p14:creationId xmlns:p14="http://schemas.microsoft.com/office/powerpoint/2010/main" val="1100584511"/>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One column and picture">
    <p:spTree>
      <p:nvGrpSpPr>
        <p:cNvPr id="1" name=""/>
        <p:cNvGrpSpPr/>
        <p:nvPr/>
      </p:nvGrpSpPr>
      <p:grpSpPr>
        <a:xfrm>
          <a:off x="0" y="0"/>
          <a:ext cx="0" cy="0"/>
          <a:chOff x="0" y="0"/>
          <a:chExt cx="0" cy="0"/>
        </a:xfrm>
      </p:grpSpPr>
      <p:sp>
        <p:nvSpPr>
          <p:cNvPr id="9" name="Picture ">
            <a:extLst>
              <a:ext uri="{FF2B5EF4-FFF2-40B4-BE49-F238E27FC236}">
                <a16:creationId xmlns:a16="http://schemas.microsoft.com/office/drawing/2014/main" id="{1B4DAFF5-6BE4-A70B-5770-D9A4C19AFBE0}"/>
              </a:ext>
            </a:extLst>
          </p:cNvPr>
          <p:cNvSpPr>
            <a:spLocks noGrp="1"/>
          </p:cNvSpPr>
          <p:nvPr>
            <p:ph type="pic" sz="quarter" idx="16"/>
          </p:nvPr>
        </p:nvSpPr>
        <p:spPr>
          <a:xfrm>
            <a:off x="7146048" y="0"/>
            <a:ext cx="5045952" cy="6858000"/>
          </a:xfrm>
          <a:prstGeom prst="rect">
            <a:avLst/>
          </a:prstGeom>
          <a:noFill/>
        </p:spPr>
        <p:txBody>
          <a:bodyPr tIns="2520000" rIns="180000" anchor="t" anchorCtr="0">
            <a:normAutofit/>
          </a:bodyPr>
          <a:lstStyle>
            <a:lvl1pPr marL="0" indent="0" algn="ctr">
              <a:buNone/>
              <a:defRPr sz="1600" b="0" i="0">
                <a:solidFill>
                  <a:schemeClr val="tx1"/>
                </a:solidFill>
              </a:defRPr>
            </a:lvl1pPr>
          </a:lstStyle>
          <a:p>
            <a:r>
              <a:rPr lang="en-US"/>
              <a:t>Click icon to add picture</a:t>
            </a:r>
            <a:endParaRPr lang="sv-SE" dirty="0"/>
          </a:p>
        </p:txBody>
      </p:sp>
      <p:sp>
        <p:nvSpPr>
          <p:cNvPr id="10" name="Footer">
            <a:extLst>
              <a:ext uri="{FF2B5EF4-FFF2-40B4-BE49-F238E27FC236}">
                <a16:creationId xmlns:a16="http://schemas.microsoft.com/office/drawing/2014/main" id="{F5A49B8D-9C4C-B0BD-19D2-F144FE0AA314}"/>
              </a:ext>
            </a:extLst>
          </p:cNvPr>
          <p:cNvSpPr>
            <a:spLocks noGrp="1"/>
          </p:cNvSpPr>
          <p:nvPr>
            <p:ph type="ftr" sz="quarter" idx="35"/>
          </p:nvPr>
        </p:nvSpPr>
        <p:spPr>
          <a:xfrm>
            <a:off x="1055688" y="6200774"/>
            <a:ext cx="5037120" cy="288926"/>
          </a:xfrm>
        </p:spPr>
        <p:txBody>
          <a:bodyPr/>
          <a:lstStyle/>
          <a:p>
            <a:endParaRPr lang="sv-SE" dirty="0"/>
          </a:p>
        </p:txBody>
      </p:sp>
      <p:sp>
        <p:nvSpPr>
          <p:cNvPr id="11" name="Text">
            <a:extLst>
              <a:ext uri="{FF2B5EF4-FFF2-40B4-BE49-F238E27FC236}">
                <a16:creationId xmlns:a16="http://schemas.microsoft.com/office/drawing/2014/main" id="{1DBF5796-91EB-5991-F07A-486FA3C04DD9}"/>
              </a:ext>
            </a:extLst>
          </p:cNvPr>
          <p:cNvSpPr>
            <a:spLocks noGrp="1"/>
          </p:cNvSpPr>
          <p:nvPr>
            <p:ph type="body" sz="quarter" idx="40" hasCustomPrompt="1"/>
          </p:nvPr>
        </p:nvSpPr>
        <p:spPr>
          <a:xfrm>
            <a:off x="1055688" y="2731325"/>
            <a:ext cx="5040312" cy="3469449"/>
          </a:xfrm>
        </p:spPr>
        <p:txBody>
          <a:bodyPr/>
          <a:lstStyle/>
          <a:p>
            <a:pPr lvl="0"/>
            <a:r>
              <a:rPr lang="en-US" dirty="0"/>
              <a:t>Click to add text</a:t>
            </a:r>
            <a:endParaRPr lang="sv-SE" dirty="0"/>
          </a:p>
        </p:txBody>
      </p:sp>
      <p:sp>
        <p:nvSpPr>
          <p:cNvPr id="12" name="Title 4">
            <a:extLst>
              <a:ext uri="{FF2B5EF4-FFF2-40B4-BE49-F238E27FC236}">
                <a16:creationId xmlns:a16="http://schemas.microsoft.com/office/drawing/2014/main" id="{91C89098-4A09-6A0F-070D-B811568B0778}"/>
              </a:ext>
            </a:extLst>
          </p:cNvPr>
          <p:cNvSpPr>
            <a:spLocks noGrp="1"/>
          </p:cNvSpPr>
          <p:nvPr>
            <p:ph type="title" hasCustomPrompt="1"/>
          </p:nvPr>
        </p:nvSpPr>
        <p:spPr>
          <a:xfrm>
            <a:off x="1055688" y="1472541"/>
            <a:ext cx="5037120" cy="1021278"/>
          </a:xfrm>
        </p:spPr>
        <p:txBody>
          <a:bodyPr anchor="b" anchorCtr="0">
            <a:normAutofit/>
          </a:bodyPr>
          <a:lstStyle>
            <a:lvl1pPr>
              <a:defRPr sz="4000"/>
            </a:lvl1pPr>
          </a:lstStyle>
          <a:p>
            <a:r>
              <a:rPr lang="en-US" dirty="0"/>
              <a:t>Click to add title</a:t>
            </a:r>
            <a:endParaRPr lang="sv-SE" dirty="0"/>
          </a:p>
        </p:txBody>
      </p:sp>
    </p:spTree>
    <p:extLst>
      <p:ext uri="{BB962C8B-B14F-4D97-AF65-F5344CB8AC3E}">
        <p14:creationId xmlns:p14="http://schemas.microsoft.com/office/powerpoint/2010/main" val="29321499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One column and picture">
    <p:spTree>
      <p:nvGrpSpPr>
        <p:cNvPr id="1" name=""/>
        <p:cNvGrpSpPr/>
        <p:nvPr/>
      </p:nvGrpSpPr>
      <p:grpSpPr>
        <a:xfrm>
          <a:off x="0" y="0"/>
          <a:ext cx="0" cy="0"/>
          <a:chOff x="0" y="0"/>
          <a:chExt cx="0" cy="0"/>
        </a:xfrm>
      </p:grpSpPr>
      <p:sp>
        <p:nvSpPr>
          <p:cNvPr id="4" name="Picture ">
            <a:extLst>
              <a:ext uri="{FF2B5EF4-FFF2-40B4-BE49-F238E27FC236}">
                <a16:creationId xmlns:a16="http://schemas.microsoft.com/office/drawing/2014/main" id="{C1F93D1C-714E-4AE5-333F-16945B4DA417}"/>
              </a:ext>
            </a:extLst>
          </p:cNvPr>
          <p:cNvSpPr>
            <a:spLocks noGrp="1"/>
          </p:cNvSpPr>
          <p:nvPr>
            <p:ph type="pic" sz="quarter" idx="16"/>
          </p:nvPr>
        </p:nvSpPr>
        <p:spPr>
          <a:xfrm>
            <a:off x="6096000" y="0"/>
            <a:ext cx="6096000" cy="6858000"/>
          </a:xfrm>
          <a:prstGeom prst="rect">
            <a:avLst/>
          </a:prstGeom>
          <a:noFill/>
        </p:spPr>
        <p:txBody>
          <a:bodyPr tIns="2520000" rIns="180000" anchor="t" anchorCtr="0">
            <a:normAutofit/>
          </a:bodyPr>
          <a:lstStyle>
            <a:lvl1pPr marL="0" indent="0" algn="ctr">
              <a:buNone/>
              <a:defRPr sz="1600" b="0" i="0">
                <a:solidFill>
                  <a:schemeClr val="tx1"/>
                </a:solidFill>
              </a:defRPr>
            </a:lvl1pPr>
          </a:lstStyle>
          <a:p>
            <a:r>
              <a:rPr lang="en-US"/>
              <a:t>Click icon to add picture</a:t>
            </a:r>
            <a:endParaRPr lang="sv-SE" dirty="0"/>
          </a:p>
        </p:txBody>
      </p:sp>
      <p:sp>
        <p:nvSpPr>
          <p:cNvPr id="6" name="Footer">
            <a:extLst>
              <a:ext uri="{FF2B5EF4-FFF2-40B4-BE49-F238E27FC236}">
                <a16:creationId xmlns:a16="http://schemas.microsoft.com/office/drawing/2014/main" id="{8B3ED04F-1317-5C76-E3CB-9F2F6597D95C}"/>
              </a:ext>
            </a:extLst>
          </p:cNvPr>
          <p:cNvSpPr>
            <a:spLocks noGrp="1"/>
          </p:cNvSpPr>
          <p:nvPr>
            <p:ph type="ftr" sz="quarter" idx="35"/>
          </p:nvPr>
        </p:nvSpPr>
        <p:spPr>
          <a:xfrm>
            <a:off x="1055688" y="6200774"/>
            <a:ext cx="4071873" cy="288926"/>
          </a:xfrm>
        </p:spPr>
        <p:txBody>
          <a:bodyPr/>
          <a:lstStyle/>
          <a:p>
            <a:endParaRPr lang="sv-SE" dirty="0"/>
          </a:p>
        </p:txBody>
      </p:sp>
      <p:sp>
        <p:nvSpPr>
          <p:cNvPr id="2" name="Text">
            <a:extLst>
              <a:ext uri="{FF2B5EF4-FFF2-40B4-BE49-F238E27FC236}">
                <a16:creationId xmlns:a16="http://schemas.microsoft.com/office/drawing/2014/main" id="{ACB598A3-200B-85F0-89B2-3D7A2581DD77}"/>
              </a:ext>
            </a:extLst>
          </p:cNvPr>
          <p:cNvSpPr>
            <a:spLocks noGrp="1"/>
          </p:cNvSpPr>
          <p:nvPr>
            <p:ph type="body" sz="quarter" idx="40" hasCustomPrompt="1"/>
          </p:nvPr>
        </p:nvSpPr>
        <p:spPr>
          <a:xfrm>
            <a:off x="1055688" y="2731325"/>
            <a:ext cx="4074453" cy="3469449"/>
          </a:xfrm>
        </p:spPr>
        <p:txBody>
          <a:bodyPr/>
          <a:lstStyle/>
          <a:p>
            <a:pPr lvl="0"/>
            <a:r>
              <a:rPr lang="en-US" dirty="0"/>
              <a:t>Click to add text</a:t>
            </a:r>
            <a:endParaRPr lang="sv-SE" dirty="0"/>
          </a:p>
        </p:txBody>
      </p:sp>
      <p:sp>
        <p:nvSpPr>
          <p:cNvPr id="5" name="Title 4">
            <a:extLst>
              <a:ext uri="{FF2B5EF4-FFF2-40B4-BE49-F238E27FC236}">
                <a16:creationId xmlns:a16="http://schemas.microsoft.com/office/drawing/2014/main" id="{C55ECB24-0F8B-77DD-C72B-3C698B20E28A}"/>
              </a:ext>
            </a:extLst>
          </p:cNvPr>
          <p:cNvSpPr>
            <a:spLocks noGrp="1"/>
          </p:cNvSpPr>
          <p:nvPr>
            <p:ph type="title" hasCustomPrompt="1"/>
          </p:nvPr>
        </p:nvSpPr>
        <p:spPr>
          <a:xfrm>
            <a:off x="1055688" y="1472541"/>
            <a:ext cx="4071873" cy="1021278"/>
          </a:xfrm>
        </p:spPr>
        <p:txBody>
          <a:bodyPr anchor="b" anchorCtr="0"/>
          <a:lstStyle/>
          <a:p>
            <a:r>
              <a:rPr lang="en-US" dirty="0"/>
              <a:t>Click to add title</a:t>
            </a:r>
            <a:endParaRPr lang="sv-SE" dirty="0"/>
          </a:p>
        </p:txBody>
      </p:sp>
    </p:spTree>
    <p:extLst>
      <p:ext uri="{BB962C8B-B14F-4D97-AF65-F5344CB8AC3E}">
        <p14:creationId xmlns:p14="http://schemas.microsoft.com/office/powerpoint/2010/main" val="3233297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_One column and picture">
    <p:bg>
      <p:bgRef idx="1001">
        <a:schemeClr val="bg2"/>
      </p:bgRef>
    </p:bg>
    <p:spTree>
      <p:nvGrpSpPr>
        <p:cNvPr id="1" name=""/>
        <p:cNvGrpSpPr/>
        <p:nvPr/>
      </p:nvGrpSpPr>
      <p:grpSpPr>
        <a:xfrm>
          <a:off x="0" y="0"/>
          <a:ext cx="0" cy="0"/>
          <a:chOff x="0" y="0"/>
          <a:chExt cx="0" cy="0"/>
        </a:xfrm>
      </p:grpSpPr>
      <p:sp>
        <p:nvSpPr>
          <p:cNvPr id="13" name="Picture ">
            <a:extLst>
              <a:ext uri="{FF2B5EF4-FFF2-40B4-BE49-F238E27FC236}">
                <a16:creationId xmlns:a16="http://schemas.microsoft.com/office/drawing/2014/main" id="{328C360B-E530-024B-6F89-5C7DFCAF3374}"/>
              </a:ext>
            </a:extLst>
          </p:cNvPr>
          <p:cNvSpPr>
            <a:spLocks noGrp="1"/>
          </p:cNvSpPr>
          <p:nvPr>
            <p:ph type="pic" sz="quarter" idx="16"/>
          </p:nvPr>
        </p:nvSpPr>
        <p:spPr>
          <a:xfrm>
            <a:off x="5045952" y="0"/>
            <a:ext cx="7146048" cy="6858000"/>
          </a:xfrm>
          <a:prstGeom prst="rect">
            <a:avLst/>
          </a:prstGeom>
          <a:noFill/>
        </p:spPr>
        <p:txBody>
          <a:bodyPr tIns="2520000" rIns="180000" anchor="t" anchorCtr="0">
            <a:normAutofit/>
          </a:bodyPr>
          <a:lstStyle>
            <a:lvl1pPr marL="0" indent="0" algn="ctr">
              <a:buNone/>
              <a:defRPr sz="1600" b="0" i="0">
                <a:solidFill>
                  <a:schemeClr val="tx1"/>
                </a:solidFill>
              </a:defRPr>
            </a:lvl1pPr>
          </a:lstStyle>
          <a:p>
            <a:r>
              <a:rPr lang="en-US"/>
              <a:t>Click icon to add picture</a:t>
            </a:r>
            <a:endParaRPr lang="sv-SE" dirty="0"/>
          </a:p>
        </p:txBody>
      </p:sp>
      <p:sp>
        <p:nvSpPr>
          <p:cNvPr id="7" name="Footer">
            <a:extLst>
              <a:ext uri="{FF2B5EF4-FFF2-40B4-BE49-F238E27FC236}">
                <a16:creationId xmlns:a16="http://schemas.microsoft.com/office/drawing/2014/main" id="{DD085F75-4F5A-F5C1-9FEE-460468496150}"/>
              </a:ext>
            </a:extLst>
          </p:cNvPr>
          <p:cNvSpPr>
            <a:spLocks noGrp="1"/>
          </p:cNvSpPr>
          <p:nvPr>
            <p:ph type="ftr" sz="quarter" idx="98"/>
          </p:nvPr>
        </p:nvSpPr>
        <p:spPr>
          <a:xfrm>
            <a:off x="1055688" y="6200774"/>
            <a:ext cx="2975253" cy="288926"/>
          </a:xfrm>
        </p:spPr>
        <p:txBody>
          <a:bodyPr/>
          <a:lstStyle>
            <a:lvl1pPr>
              <a:defRPr sz="1000"/>
            </a:lvl1pPr>
          </a:lstStyle>
          <a:p>
            <a:endParaRPr lang="sv-SE" dirty="0"/>
          </a:p>
        </p:txBody>
      </p:sp>
      <p:sp>
        <p:nvSpPr>
          <p:cNvPr id="4" name="Text">
            <a:extLst>
              <a:ext uri="{FF2B5EF4-FFF2-40B4-BE49-F238E27FC236}">
                <a16:creationId xmlns:a16="http://schemas.microsoft.com/office/drawing/2014/main" id="{2FF52501-5DA8-E9ED-7527-0D749C1EB872}"/>
              </a:ext>
            </a:extLst>
          </p:cNvPr>
          <p:cNvSpPr>
            <a:spLocks noGrp="1"/>
          </p:cNvSpPr>
          <p:nvPr>
            <p:ph type="body" sz="quarter" idx="40" hasCustomPrompt="1"/>
          </p:nvPr>
        </p:nvSpPr>
        <p:spPr>
          <a:xfrm>
            <a:off x="1053109" y="2577089"/>
            <a:ext cx="2981098" cy="3623685"/>
          </a:xfrm>
        </p:spPr>
        <p:txBody>
          <a:bodyPr/>
          <a:lstStyle>
            <a:lvl1pPr>
              <a:defRPr sz="1600"/>
            </a:lvl1pPr>
          </a:lstStyle>
          <a:p>
            <a:pPr lvl="0"/>
            <a:r>
              <a:rPr lang="en-US" dirty="0"/>
              <a:t>Click to add text</a:t>
            </a:r>
            <a:endParaRPr lang="sv-SE" dirty="0"/>
          </a:p>
        </p:txBody>
      </p:sp>
      <p:sp>
        <p:nvSpPr>
          <p:cNvPr id="5" name="Title">
            <a:extLst>
              <a:ext uri="{FF2B5EF4-FFF2-40B4-BE49-F238E27FC236}">
                <a16:creationId xmlns:a16="http://schemas.microsoft.com/office/drawing/2014/main" id="{FA1DD90A-076C-905C-2F5E-F5BD463228A0}"/>
              </a:ext>
            </a:extLst>
          </p:cNvPr>
          <p:cNvSpPr>
            <a:spLocks noGrp="1"/>
          </p:cNvSpPr>
          <p:nvPr>
            <p:ph type="title" hasCustomPrompt="1"/>
          </p:nvPr>
        </p:nvSpPr>
        <p:spPr>
          <a:xfrm>
            <a:off x="1053108" y="1318305"/>
            <a:ext cx="2977833" cy="1021278"/>
          </a:xfrm>
        </p:spPr>
        <p:txBody>
          <a:bodyPr anchor="b" anchorCtr="0">
            <a:normAutofit/>
          </a:bodyPr>
          <a:lstStyle>
            <a:lvl1pPr>
              <a:defRPr sz="2800"/>
            </a:lvl1pPr>
          </a:lstStyle>
          <a:p>
            <a:r>
              <a:rPr lang="en-US" dirty="0"/>
              <a:t>Click to add title</a:t>
            </a:r>
            <a:endParaRPr lang="sv-SE" dirty="0"/>
          </a:p>
        </p:txBody>
      </p:sp>
    </p:spTree>
    <p:extLst>
      <p:ext uri="{BB962C8B-B14F-4D97-AF65-F5344CB8AC3E}">
        <p14:creationId xmlns:p14="http://schemas.microsoft.com/office/powerpoint/2010/main" val="3031974069"/>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Picture and one column ">
    <p:spTree>
      <p:nvGrpSpPr>
        <p:cNvPr id="1" name=""/>
        <p:cNvGrpSpPr/>
        <p:nvPr/>
      </p:nvGrpSpPr>
      <p:grpSpPr>
        <a:xfrm>
          <a:off x="0" y="0"/>
          <a:ext cx="0" cy="0"/>
          <a:chOff x="0" y="0"/>
          <a:chExt cx="0" cy="0"/>
        </a:xfrm>
      </p:grpSpPr>
      <p:sp>
        <p:nvSpPr>
          <p:cNvPr id="3" name="Picture ">
            <a:extLst>
              <a:ext uri="{FF2B5EF4-FFF2-40B4-BE49-F238E27FC236}">
                <a16:creationId xmlns:a16="http://schemas.microsoft.com/office/drawing/2014/main" id="{A795D09D-916F-5A1E-3557-F697FB8DF2F7}"/>
              </a:ext>
            </a:extLst>
          </p:cNvPr>
          <p:cNvSpPr>
            <a:spLocks noGrp="1"/>
          </p:cNvSpPr>
          <p:nvPr>
            <p:ph type="pic" sz="quarter" idx="16"/>
          </p:nvPr>
        </p:nvSpPr>
        <p:spPr>
          <a:xfrm>
            <a:off x="0" y="0"/>
            <a:ext cx="5045952" cy="6858000"/>
          </a:xfrm>
          <a:prstGeom prst="rect">
            <a:avLst/>
          </a:prstGeom>
          <a:noFill/>
        </p:spPr>
        <p:txBody>
          <a:bodyPr tIns="2520000" rIns="180000" anchor="t" anchorCtr="0">
            <a:normAutofit/>
          </a:bodyPr>
          <a:lstStyle>
            <a:lvl1pPr marL="0" indent="0" algn="ctr">
              <a:buNone/>
              <a:defRPr sz="1600" b="0" i="0">
                <a:solidFill>
                  <a:schemeClr val="tx1"/>
                </a:solidFill>
              </a:defRPr>
            </a:lvl1pPr>
          </a:lstStyle>
          <a:p>
            <a:r>
              <a:rPr lang="en-US"/>
              <a:t>Click icon to add picture</a:t>
            </a:r>
            <a:endParaRPr lang="sv-SE" dirty="0"/>
          </a:p>
        </p:txBody>
      </p:sp>
      <p:sp>
        <p:nvSpPr>
          <p:cNvPr id="7" name="Footer">
            <a:extLst>
              <a:ext uri="{FF2B5EF4-FFF2-40B4-BE49-F238E27FC236}">
                <a16:creationId xmlns:a16="http://schemas.microsoft.com/office/drawing/2014/main" id="{1C802B1F-1DFA-494B-300E-AF9860F788B6}"/>
              </a:ext>
            </a:extLst>
          </p:cNvPr>
          <p:cNvSpPr>
            <a:spLocks noGrp="1"/>
          </p:cNvSpPr>
          <p:nvPr>
            <p:ph type="ftr" sz="quarter" idx="35"/>
          </p:nvPr>
        </p:nvSpPr>
        <p:spPr>
          <a:xfrm>
            <a:off x="6090363" y="6200774"/>
            <a:ext cx="5045950" cy="288926"/>
          </a:xfrm>
        </p:spPr>
        <p:txBody>
          <a:bodyPr/>
          <a:lstStyle/>
          <a:p>
            <a:endParaRPr lang="sv-SE" dirty="0"/>
          </a:p>
        </p:txBody>
      </p:sp>
      <p:sp>
        <p:nvSpPr>
          <p:cNvPr id="8" name="Text">
            <a:extLst>
              <a:ext uri="{FF2B5EF4-FFF2-40B4-BE49-F238E27FC236}">
                <a16:creationId xmlns:a16="http://schemas.microsoft.com/office/drawing/2014/main" id="{405F58F3-2698-E808-D44B-3B2A49DFAB6F}"/>
              </a:ext>
            </a:extLst>
          </p:cNvPr>
          <p:cNvSpPr>
            <a:spLocks noGrp="1"/>
          </p:cNvSpPr>
          <p:nvPr>
            <p:ph type="body" sz="quarter" idx="40" hasCustomPrompt="1"/>
          </p:nvPr>
        </p:nvSpPr>
        <p:spPr>
          <a:xfrm>
            <a:off x="6090362" y="2731325"/>
            <a:ext cx="5045951" cy="3469449"/>
          </a:xfrm>
        </p:spPr>
        <p:txBody>
          <a:bodyPr/>
          <a:lstStyle/>
          <a:p>
            <a:pPr lvl="0"/>
            <a:r>
              <a:rPr lang="en-US" dirty="0"/>
              <a:t>Click to add text</a:t>
            </a:r>
            <a:endParaRPr lang="sv-SE" dirty="0"/>
          </a:p>
        </p:txBody>
      </p:sp>
      <p:sp>
        <p:nvSpPr>
          <p:cNvPr id="9" name="Title 4">
            <a:extLst>
              <a:ext uri="{FF2B5EF4-FFF2-40B4-BE49-F238E27FC236}">
                <a16:creationId xmlns:a16="http://schemas.microsoft.com/office/drawing/2014/main" id="{2698B1B9-F0DF-A989-3FF4-0040F0D6F12E}"/>
              </a:ext>
            </a:extLst>
          </p:cNvPr>
          <p:cNvSpPr>
            <a:spLocks noGrp="1"/>
          </p:cNvSpPr>
          <p:nvPr>
            <p:ph type="title" hasCustomPrompt="1"/>
          </p:nvPr>
        </p:nvSpPr>
        <p:spPr>
          <a:xfrm>
            <a:off x="6094290" y="1472541"/>
            <a:ext cx="5042023" cy="1021278"/>
          </a:xfrm>
        </p:spPr>
        <p:txBody>
          <a:bodyPr anchor="b" anchorCtr="0">
            <a:normAutofit/>
          </a:bodyPr>
          <a:lstStyle>
            <a:lvl1pPr>
              <a:defRPr sz="4000"/>
            </a:lvl1pPr>
          </a:lstStyle>
          <a:p>
            <a:r>
              <a:rPr lang="en-US" dirty="0"/>
              <a:t>Click to add title</a:t>
            </a:r>
            <a:endParaRPr lang="sv-SE" dirty="0"/>
          </a:p>
        </p:txBody>
      </p:sp>
    </p:spTree>
    <p:extLst>
      <p:ext uri="{BB962C8B-B14F-4D97-AF65-F5344CB8AC3E}">
        <p14:creationId xmlns:p14="http://schemas.microsoft.com/office/powerpoint/2010/main" val="188771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lumns">
    <p:bg>
      <p:bgRef idx="1001">
        <a:schemeClr val="bg1"/>
      </p:bgRef>
    </p:bg>
    <p:spTree>
      <p:nvGrpSpPr>
        <p:cNvPr id="1" name=""/>
        <p:cNvGrpSpPr/>
        <p:nvPr/>
      </p:nvGrpSpPr>
      <p:grpSpPr>
        <a:xfrm>
          <a:off x="0" y="0"/>
          <a:ext cx="0" cy="0"/>
          <a:chOff x="0" y="0"/>
          <a:chExt cx="0" cy="0"/>
        </a:xfrm>
      </p:grpSpPr>
      <p:sp>
        <p:nvSpPr>
          <p:cNvPr id="10" name="Footer">
            <a:extLst>
              <a:ext uri="{FF2B5EF4-FFF2-40B4-BE49-F238E27FC236}">
                <a16:creationId xmlns:a16="http://schemas.microsoft.com/office/drawing/2014/main" id="{AD80E697-EEBD-B22A-A323-980DAA933DD8}"/>
              </a:ext>
            </a:extLst>
          </p:cNvPr>
          <p:cNvSpPr>
            <a:spLocks noGrp="1"/>
          </p:cNvSpPr>
          <p:nvPr>
            <p:ph type="ftr" sz="quarter" idx="39"/>
          </p:nvPr>
        </p:nvSpPr>
        <p:spPr/>
        <p:txBody>
          <a:bodyPr/>
          <a:lstStyle/>
          <a:p>
            <a:endParaRPr lang="sv-SE" dirty="0"/>
          </a:p>
        </p:txBody>
      </p:sp>
      <p:sp>
        <p:nvSpPr>
          <p:cNvPr id="19" name="Text right">
            <a:extLst>
              <a:ext uri="{FF2B5EF4-FFF2-40B4-BE49-F238E27FC236}">
                <a16:creationId xmlns:a16="http://schemas.microsoft.com/office/drawing/2014/main" id="{2F43C952-B207-902E-5632-E4DF44B0BE74}"/>
              </a:ext>
            </a:extLst>
          </p:cNvPr>
          <p:cNvSpPr>
            <a:spLocks noGrp="1"/>
          </p:cNvSpPr>
          <p:nvPr>
            <p:ph type="body" sz="quarter" idx="47" hasCustomPrompt="1"/>
          </p:nvPr>
        </p:nvSpPr>
        <p:spPr>
          <a:xfrm>
            <a:off x="7988133" y="3160058"/>
            <a:ext cx="3148179" cy="3040716"/>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18" name="Subtitle right">
            <a:extLst>
              <a:ext uri="{FF2B5EF4-FFF2-40B4-BE49-F238E27FC236}">
                <a16:creationId xmlns:a16="http://schemas.microsoft.com/office/drawing/2014/main" id="{FD5C7088-B84C-900B-575A-4F0EBB4D71A1}"/>
              </a:ext>
            </a:extLst>
          </p:cNvPr>
          <p:cNvSpPr>
            <a:spLocks noGrp="1"/>
          </p:cNvSpPr>
          <p:nvPr>
            <p:ph type="body" sz="quarter" idx="46" hasCustomPrompt="1"/>
          </p:nvPr>
        </p:nvSpPr>
        <p:spPr>
          <a:xfrm>
            <a:off x="7988133" y="2639359"/>
            <a:ext cx="3148179" cy="520699"/>
          </a:xfrm>
        </p:spPr>
        <p:txBody>
          <a:bodyPr anchor="b" anchorCtr="0">
            <a:normAutofit/>
          </a:bodyPr>
          <a:lstStyle>
            <a:lvl1pPr marL="0" indent="0">
              <a:lnSpc>
                <a:spcPct val="110000"/>
              </a:lnSpc>
              <a:spcBef>
                <a:spcPts val="0"/>
              </a:spcBef>
              <a:buNone/>
              <a:defRPr sz="1900" b="1"/>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17" name="Text middle">
            <a:extLst>
              <a:ext uri="{FF2B5EF4-FFF2-40B4-BE49-F238E27FC236}">
                <a16:creationId xmlns:a16="http://schemas.microsoft.com/office/drawing/2014/main" id="{7659F4A6-DD59-3B1E-BEAA-708BABDDB7F2}"/>
              </a:ext>
            </a:extLst>
          </p:cNvPr>
          <p:cNvSpPr>
            <a:spLocks noGrp="1"/>
          </p:cNvSpPr>
          <p:nvPr>
            <p:ph type="body" sz="quarter" idx="45" hasCustomPrompt="1"/>
          </p:nvPr>
        </p:nvSpPr>
        <p:spPr>
          <a:xfrm>
            <a:off x="4521910" y="3160058"/>
            <a:ext cx="3148179" cy="3040716"/>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16" name="Subtitle middle">
            <a:extLst>
              <a:ext uri="{FF2B5EF4-FFF2-40B4-BE49-F238E27FC236}">
                <a16:creationId xmlns:a16="http://schemas.microsoft.com/office/drawing/2014/main" id="{6A63E273-87A9-D801-2A00-CE92FDA26F8B}"/>
              </a:ext>
            </a:extLst>
          </p:cNvPr>
          <p:cNvSpPr>
            <a:spLocks noGrp="1"/>
          </p:cNvSpPr>
          <p:nvPr>
            <p:ph type="body" sz="quarter" idx="44" hasCustomPrompt="1"/>
          </p:nvPr>
        </p:nvSpPr>
        <p:spPr>
          <a:xfrm>
            <a:off x="4521910" y="2639359"/>
            <a:ext cx="3148179" cy="520699"/>
          </a:xfrm>
        </p:spPr>
        <p:txBody>
          <a:bodyPr anchor="b" anchorCtr="0">
            <a:normAutofit/>
          </a:bodyPr>
          <a:lstStyle>
            <a:lvl1pPr marL="0" indent="0">
              <a:lnSpc>
                <a:spcPct val="110000"/>
              </a:lnSpc>
              <a:spcBef>
                <a:spcPts val="0"/>
              </a:spcBef>
              <a:buNone/>
              <a:defRPr sz="1900" b="1"/>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8" name="Text left">
            <a:extLst>
              <a:ext uri="{FF2B5EF4-FFF2-40B4-BE49-F238E27FC236}">
                <a16:creationId xmlns:a16="http://schemas.microsoft.com/office/drawing/2014/main" id="{36029B5B-F563-0C16-4CBC-CF92E767ED79}"/>
              </a:ext>
            </a:extLst>
          </p:cNvPr>
          <p:cNvSpPr>
            <a:spLocks noGrp="1"/>
          </p:cNvSpPr>
          <p:nvPr>
            <p:ph type="body" sz="quarter" idx="43" hasCustomPrompt="1"/>
          </p:nvPr>
        </p:nvSpPr>
        <p:spPr>
          <a:xfrm>
            <a:off x="1055688" y="3160058"/>
            <a:ext cx="3148178" cy="3040716"/>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7" name="Subtitle left">
            <a:extLst>
              <a:ext uri="{FF2B5EF4-FFF2-40B4-BE49-F238E27FC236}">
                <a16:creationId xmlns:a16="http://schemas.microsoft.com/office/drawing/2014/main" id="{A94862FE-B310-6E64-4A53-C2F5F0A85403}"/>
              </a:ext>
            </a:extLst>
          </p:cNvPr>
          <p:cNvSpPr>
            <a:spLocks noGrp="1"/>
          </p:cNvSpPr>
          <p:nvPr>
            <p:ph type="body" sz="quarter" idx="42" hasCustomPrompt="1"/>
          </p:nvPr>
        </p:nvSpPr>
        <p:spPr>
          <a:xfrm>
            <a:off x="1055688" y="2639359"/>
            <a:ext cx="3148178" cy="520699"/>
          </a:xfrm>
        </p:spPr>
        <p:txBody>
          <a:bodyPr anchor="b" anchorCtr="0">
            <a:normAutofit/>
          </a:bodyPr>
          <a:lstStyle>
            <a:lvl1pPr marL="0" indent="0">
              <a:lnSpc>
                <a:spcPct val="110000"/>
              </a:lnSpc>
              <a:spcBef>
                <a:spcPts val="0"/>
              </a:spcBef>
              <a:buNone/>
              <a:defRPr sz="1900" b="1"/>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13" name="Title">
            <a:extLst>
              <a:ext uri="{FF2B5EF4-FFF2-40B4-BE49-F238E27FC236}">
                <a16:creationId xmlns:a16="http://schemas.microsoft.com/office/drawing/2014/main" id="{AB1C2457-8D58-CE65-D7BC-7781C1A5AD36}"/>
              </a:ext>
            </a:extLst>
          </p:cNvPr>
          <p:cNvSpPr>
            <a:spLocks noGrp="1"/>
          </p:cNvSpPr>
          <p:nvPr>
            <p:ph type="title" hasCustomPrompt="1"/>
          </p:nvPr>
        </p:nvSpPr>
        <p:spPr>
          <a:xfrm>
            <a:off x="1055688" y="1015999"/>
            <a:ext cx="10080627" cy="678047"/>
          </a:xfrm>
        </p:spPr>
        <p:txBody>
          <a:bodyPr/>
          <a:lstStyle/>
          <a:p>
            <a:r>
              <a:rPr lang="en-US" dirty="0"/>
              <a:t>Click to add title</a:t>
            </a:r>
            <a:endParaRPr lang="sv-SE" dirty="0"/>
          </a:p>
        </p:txBody>
      </p:sp>
    </p:spTree>
    <p:extLst>
      <p:ext uri="{BB962C8B-B14F-4D97-AF65-F5344CB8AC3E}">
        <p14:creationId xmlns:p14="http://schemas.microsoft.com/office/powerpoint/2010/main" val="35563284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Picture and one column ">
    <p:spTree>
      <p:nvGrpSpPr>
        <p:cNvPr id="1" name=""/>
        <p:cNvGrpSpPr/>
        <p:nvPr/>
      </p:nvGrpSpPr>
      <p:grpSpPr>
        <a:xfrm>
          <a:off x="0" y="0"/>
          <a:ext cx="0" cy="0"/>
          <a:chOff x="0" y="0"/>
          <a:chExt cx="0" cy="0"/>
        </a:xfrm>
      </p:grpSpPr>
      <p:sp>
        <p:nvSpPr>
          <p:cNvPr id="4" name="Picture ">
            <a:extLst>
              <a:ext uri="{FF2B5EF4-FFF2-40B4-BE49-F238E27FC236}">
                <a16:creationId xmlns:a16="http://schemas.microsoft.com/office/drawing/2014/main" id="{C1F93D1C-714E-4AE5-333F-16945B4DA417}"/>
              </a:ext>
            </a:extLst>
          </p:cNvPr>
          <p:cNvSpPr>
            <a:spLocks noGrp="1"/>
          </p:cNvSpPr>
          <p:nvPr>
            <p:ph type="pic" sz="quarter" idx="16"/>
          </p:nvPr>
        </p:nvSpPr>
        <p:spPr>
          <a:xfrm>
            <a:off x="0" y="0"/>
            <a:ext cx="6096000" cy="6858000"/>
          </a:xfrm>
          <a:prstGeom prst="rect">
            <a:avLst/>
          </a:prstGeom>
          <a:noFill/>
        </p:spPr>
        <p:txBody>
          <a:bodyPr tIns="2520000" rIns="180000" anchor="t" anchorCtr="0">
            <a:normAutofit/>
          </a:bodyPr>
          <a:lstStyle>
            <a:lvl1pPr marL="0" indent="0" algn="ctr">
              <a:buNone/>
              <a:defRPr sz="1600" b="0" i="0">
                <a:solidFill>
                  <a:schemeClr val="tx1"/>
                </a:solidFill>
              </a:defRPr>
            </a:lvl1pPr>
          </a:lstStyle>
          <a:p>
            <a:r>
              <a:rPr lang="en-US" dirty="0"/>
              <a:t>Click icon to add picture</a:t>
            </a:r>
            <a:endParaRPr lang="sv-SE" dirty="0"/>
          </a:p>
        </p:txBody>
      </p:sp>
      <p:sp>
        <p:nvSpPr>
          <p:cNvPr id="6" name="Footer">
            <a:extLst>
              <a:ext uri="{FF2B5EF4-FFF2-40B4-BE49-F238E27FC236}">
                <a16:creationId xmlns:a16="http://schemas.microsoft.com/office/drawing/2014/main" id="{8B3ED04F-1317-5C76-E3CB-9F2F6597D95C}"/>
              </a:ext>
            </a:extLst>
          </p:cNvPr>
          <p:cNvSpPr>
            <a:spLocks noGrp="1"/>
          </p:cNvSpPr>
          <p:nvPr>
            <p:ph type="ftr" sz="quarter" idx="35"/>
          </p:nvPr>
        </p:nvSpPr>
        <p:spPr>
          <a:xfrm>
            <a:off x="7061861" y="6200774"/>
            <a:ext cx="4074452" cy="288926"/>
          </a:xfrm>
        </p:spPr>
        <p:txBody>
          <a:bodyPr/>
          <a:lstStyle/>
          <a:p>
            <a:endParaRPr lang="sv-SE" dirty="0"/>
          </a:p>
        </p:txBody>
      </p:sp>
      <p:sp>
        <p:nvSpPr>
          <p:cNvPr id="2" name="Text">
            <a:extLst>
              <a:ext uri="{FF2B5EF4-FFF2-40B4-BE49-F238E27FC236}">
                <a16:creationId xmlns:a16="http://schemas.microsoft.com/office/drawing/2014/main" id="{ACB598A3-200B-85F0-89B2-3D7A2581DD77}"/>
              </a:ext>
            </a:extLst>
          </p:cNvPr>
          <p:cNvSpPr>
            <a:spLocks noGrp="1"/>
          </p:cNvSpPr>
          <p:nvPr>
            <p:ph type="body" sz="quarter" idx="40" hasCustomPrompt="1"/>
          </p:nvPr>
        </p:nvSpPr>
        <p:spPr>
          <a:xfrm>
            <a:off x="7061860" y="2731325"/>
            <a:ext cx="4074453" cy="3469449"/>
          </a:xfrm>
        </p:spPr>
        <p:txBody>
          <a:bodyPr/>
          <a:lstStyle/>
          <a:p>
            <a:pPr lvl="0"/>
            <a:r>
              <a:rPr lang="en-US" dirty="0"/>
              <a:t>Click to add text</a:t>
            </a:r>
            <a:endParaRPr lang="sv-SE" dirty="0"/>
          </a:p>
        </p:txBody>
      </p:sp>
      <p:sp>
        <p:nvSpPr>
          <p:cNvPr id="5" name="Title 4">
            <a:extLst>
              <a:ext uri="{FF2B5EF4-FFF2-40B4-BE49-F238E27FC236}">
                <a16:creationId xmlns:a16="http://schemas.microsoft.com/office/drawing/2014/main" id="{C55ECB24-0F8B-77DD-C72B-3C698B20E28A}"/>
              </a:ext>
            </a:extLst>
          </p:cNvPr>
          <p:cNvSpPr>
            <a:spLocks noGrp="1"/>
          </p:cNvSpPr>
          <p:nvPr>
            <p:ph type="title" hasCustomPrompt="1"/>
          </p:nvPr>
        </p:nvSpPr>
        <p:spPr>
          <a:xfrm>
            <a:off x="7065032" y="1472541"/>
            <a:ext cx="4071281" cy="1021278"/>
          </a:xfrm>
        </p:spPr>
        <p:txBody>
          <a:bodyPr anchor="b" anchorCtr="0"/>
          <a:lstStyle/>
          <a:p>
            <a:r>
              <a:rPr lang="en-US" dirty="0"/>
              <a:t>Click to add title</a:t>
            </a:r>
            <a:endParaRPr lang="sv-SE" dirty="0"/>
          </a:p>
        </p:txBody>
      </p:sp>
    </p:spTree>
    <p:extLst>
      <p:ext uri="{BB962C8B-B14F-4D97-AF65-F5344CB8AC3E}">
        <p14:creationId xmlns:p14="http://schemas.microsoft.com/office/powerpoint/2010/main" val="40285309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Picture and one column">
    <p:bg>
      <p:bgRef idx="1001">
        <a:schemeClr val="bg2"/>
      </p:bgRef>
    </p:bg>
    <p:spTree>
      <p:nvGrpSpPr>
        <p:cNvPr id="1" name=""/>
        <p:cNvGrpSpPr/>
        <p:nvPr/>
      </p:nvGrpSpPr>
      <p:grpSpPr>
        <a:xfrm>
          <a:off x="0" y="0"/>
          <a:ext cx="0" cy="0"/>
          <a:chOff x="0" y="0"/>
          <a:chExt cx="0" cy="0"/>
        </a:xfrm>
      </p:grpSpPr>
      <p:sp>
        <p:nvSpPr>
          <p:cNvPr id="13" name="Picture ">
            <a:extLst>
              <a:ext uri="{FF2B5EF4-FFF2-40B4-BE49-F238E27FC236}">
                <a16:creationId xmlns:a16="http://schemas.microsoft.com/office/drawing/2014/main" id="{328C360B-E530-024B-6F89-5C7DFCAF3374}"/>
              </a:ext>
            </a:extLst>
          </p:cNvPr>
          <p:cNvSpPr>
            <a:spLocks noGrp="1"/>
          </p:cNvSpPr>
          <p:nvPr>
            <p:ph type="pic" sz="quarter" idx="16"/>
          </p:nvPr>
        </p:nvSpPr>
        <p:spPr>
          <a:xfrm>
            <a:off x="0" y="0"/>
            <a:ext cx="7146048" cy="6858000"/>
          </a:xfrm>
          <a:prstGeom prst="rect">
            <a:avLst/>
          </a:prstGeom>
          <a:noFill/>
        </p:spPr>
        <p:txBody>
          <a:bodyPr tIns="2520000" rIns="180000" anchor="t" anchorCtr="0">
            <a:normAutofit/>
          </a:bodyPr>
          <a:lstStyle>
            <a:lvl1pPr marL="0" indent="0" algn="ctr">
              <a:buNone/>
              <a:defRPr sz="1600" b="0" i="0">
                <a:solidFill>
                  <a:schemeClr val="tx1"/>
                </a:solidFill>
              </a:defRPr>
            </a:lvl1pPr>
          </a:lstStyle>
          <a:p>
            <a:r>
              <a:rPr lang="en-US"/>
              <a:t>Click icon to add picture</a:t>
            </a:r>
            <a:endParaRPr lang="sv-SE" dirty="0"/>
          </a:p>
        </p:txBody>
      </p:sp>
      <p:sp>
        <p:nvSpPr>
          <p:cNvPr id="7" name="Footer">
            <a:extLst>
              <a:ext uri="{FF2B5EF4-FFF2-40B4-BE49-F238E27FC236}">
                <a16:creationId xmlns:a16="http://schemas.microsoft.com/office/drawing/2014/main" id="{DD085F75-4F5A-F5C1-9FEE-460468496150}"/>
              </a:ext>
            </a:extLst>
          </p:cNvPr>
          <p:cNvSpPr>
            <a:spLocks noGrp="1"/>
          </p:cNvSpPr>
          <p:nvPr>
            <p:ph type="ftr" sz="quarter" idx="98"/>
          </p:nvPr>
        </p:nvSpPr>
        <p:spPr>
          <a:xfrm>
            <a:off x="8157794" y="6200774"/>
            <a:ext cx="2975253" cy="288926"/>
          </a:xfrm>
        </p:spPr>
        <p:txBody>
          <a:bodyPr/>
          <a:lstStyle>
            <a:lvl1pPr>
              <a:defRPr sz="1000"/>
            </a:lvl1pPr>
          </a:lstStyle>
          <a:p>
            <a:endParaRPr lang="sv-SE" dirty="0"/>
          </a:p>
        </p:txBody>
      </p:sp>
      <p:sp>
        <p:nvSpPr>
          <p:cNvPr id="4" name="Text">
            <a:extLst>
              <a:ext uri="{FF2B5EF4-FFF2-40B4-BE49-F238E27FC236}">
                <a16:creationId xmlns:a16="http://schemas.microsoft.com/office/drawing/2014/main" id="{F6432756-F26C-598A-CB3B-C5EA8F8C2F85}"/>
              </a:ext>
            </a:extLst>
          </p:cNvPr>
          <p:cNvSpPr>
            <a:spLocks noGrp="1"/>
          </p:cNvSpPr>
          <p:nvPr>
            <p:ph type="body" sz="quarter" idx="40" hasCustomPrompt="1"/>
          </p:nvPr>
        </p:nvSpPr>
        <p:spPr>
          <a:xfrm>
            <a:off x="8155215" y="2577089"/>
            <a:ext cx="2981098" cy="3623685"/>
          </a:xfrm>
        </p:spPr>
        <p:txBody>
          <a:bodyPr/>
          <a:lstStyle>
            <a:lvl1pPr>
              <a:defRPr sz="1600"/>
            </a:lvl1pPr>
          </a:lstStyle>
          <a:p>
            <a:pPr lvl="0"/>
            <a:r>
              <a:rPr lang="en-US" dirty="0"/>
              <a:t>Click to add text</a:t>
            </a:r>
            <a:endParaRPr lang="sv-SE" dirty="0"/>
          </a:p>
        </p:txBody>
      </p:sp>
      <p:sp>
        <p:nvSpPr>
          <p:cNvPr id="5" name="Title">
            <a:extLst>
              <a:ext uri="{FF2B5EF4-FFF2-40B4-BE49-F238E27FC236}">
                <a16:creationId xmlns:a16="http://schemas.microsoft.com/office/drawing/2014/main" id="{D83201C2-A19B-A211-A662-AFCD28559518}"/>
              </a:ext>
            </a:extLst>
          </p:cNvPr>
          <p:cNvSpPr>
            <a:spLocks noGrp="1"/>
          </p:cNvSpPr>
          <p:nvPr>
            <p:ph type="title" hasCustomPrompt="1"/>
          </p:nvPr>
        </p:nvSpPr>
        <p:spPr>
          <a:xfrm>
            <a:off x="8155214" y="1295604"/>
            <a:ext cx="2977833" cy="1021278"/>
          </a:xfrm>
        </p:spPr>
        <p:txBody>
          <a:bodyPr anchor="b" anchorCtr="0">
            <a:normAutofit/>
          </a:bodyPr>
          <a:lstStyle>
            <a:lvl1pPr>
              <a:defRPr sz="2800"/>
            </a:lvl1pPr>
          </a:lstStyle>
          <a:p>
            <a:r>
              <a:rPr lang="en-US" dirty="0"/>
              <a:t>Click to add title</a:t>
            </a:r>
            <a:endParaRPr lang="sv-SE" dirty="0"/>
          </a:p>
        </p:txBody>
      </p:sp>
    </p:spTree>
    <p:extLst>
      <p:ext uri="{BB962C8B-B14F-4D97-AF65-F5344CB8AC3E}">
        <p14:creationId xmlns:p14="http://schemas.microsoft.com/office/powerpoint/2010/main" val="3883888086"/>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ger text">
    <p:spTree>
      <p:nvGrpSpPr>
        <p:cNvPr id="1" name=""/>
        <p:cNvGrpSpPr/>
        <p:nvPr/>
      </p:nvGrpSpPr>
      <p:grpSpPr>
        <a:xfrm>
          <a:off x="0" y="0"/>
          <a:ext cx="0" cy="0"/>
          <a:chOff x="0" y="0"/>
          <a:chExt cx="0" cy="0"/>
        </a:xfrm>
      </p:grpSpPr>
      <p:sp>
        <p:nvSpPr>
          <p:cNvPr id="4" name="Footer ">
            <a:extLst>
              <a:ext uri="{FF2B5EF4-FFF2-40B4-BE49-F238E27FC236}">
                <a16:creationId xmlns:a16="http://schemas.microsoft.com/office/drawing/2014/main" id="{A88ADC1C-A8B7-09BE-1A55-B262FAECBC61}"/>
              </a:ext>
            </a:extLst>
          </p:cNvPr>
          <p:cNvSpPr>
            <a:spLocks noGrp="1"/>
          </p:cNvSpPr>
          <p:nvPr>
            <p:ph type="ftr" sz="quarter" idx="11"/>
          </p:nvPr>
        </p:nvSpPr>
        <p:spPr/>
        <p:txBody>
          <a:bodyPr/>
          <a:lstStyle>
            <a:lvl1pPr algn="l">
              <a:defRPr/>
            </a:lvl1pPr>
          </a:lstStyle>
          <a:p>
            <a:endParaRPr lang="sv-SE" dirty="0"/>
          </a:p>
        </p:txBody>
      </p:sp>
      <p:sp>
        <p:nvSpPr>
          <p:cNvPr id="3" name="Text Placeholder 1">
            <a:extLst>
              <a:ext uri="{FF2B5EF4-FFF2-40B4-BE49-F238E27FC236}">
                <a16:creationId xmlns:a16="http://schemas.microsoft.com/office/drawing/2014/main" id="{2DD626EE-B9F8-1AF6-F190-F1DC5B35B4B0}"/>
              </a:ext>
            </a:extLst>
          </p:cNvPr>
          <p:cNvSpPr>
            <a:spLocks noGrp="1"/>
          </p:cNvSpPr>
          <p:nvPr>
            <p:ph type="body" sz="quarter" idx="40" hasCustomPrompt="1"/>
          </p:nvPr>
        </p:nvSpPr>
        <p:spPr>
          <a:xfrm>
            <a:off x="1055688" y="4688958"/>
            <a:ext cx="10080624" cy="787168"/>
          </a:xfrm>
        </p:spPr>
        <p:txBody>
          <a:bodyPr/>
          <a:lstStyle>
            <a:lvl1pPr marL="0" indent="0" algn="l">
              <a:buNone/>
              <a:defRPr/>
            </a:lvl1pPr>
          </a:lstStyle>
          <a:p>
            <a:r>
              <a:rPr lang="sv-SE" dirty="0" err="1"/>
              <a:t>Click</a:t>
            </a:r>
            <a:r>
              <a:rPr lang="sv-SE" dirty="0"/>
              <a:t> to </a:t>
            </a:r>
            <a:r>
              <a:rPr lang="sv-SE" dirty="0" err="1"/>
              <a:t>add</a:t>
            </a:r>
            <a:r>
              <a:rPr lang="sv-SE" dirty="0"/>
              <a:t> text</a:t>
            </a:r>
          </a:p>
        </p:txBody>
      </p:sp>
      <p:sp>
        <p:nvSpPr>
          <p:cNvPr id="6" name="Title 4">
            <a:extLst>
              <a:ext uri="{FF2B5EF4-FFF2-40B4-BE49-F238E27FC236}">
                <a16:creationId xmlns:a16="http://schemas.microsoft.com/office/drawing/2014/main" id="{C40AEB8C-18E8-D704-CEE2-676A58B02EF1}"/>
              </a:ext>
            </a:extLst>
          </p:cNvPr>
          <p:cNvSpPr>
            <a:spLocks noGrp="1"/>
          </p:cNvSpPr>
          <p:nvPr>
            <p:ph type="title" hasCustomPrompt="1"/>
          </p:nvPr>
        </p:nvSpPr>
        <p:spPr>
          <a:xfrm>
            <a:off x="1055688" y="1916113"/>
            <a:ext cx="10080627" cy="2449649"/>
          </a:xfrm>
        </p:spPr>
        <p:txBody>
          <a:bodyPr anchor="ctr" anchorCtr="0">
            <a:noAutofit/>
          </a:bodyPr>
          <a:lstStyle>
            <a:lvl1pPr marL="0" marR="0" indent="0" algn="l" defTabSz="914309" rtl="0" eaLnBrk="1" fontAlgn="auto" latinLnBrk="0" hangingPunct="1">
              <a:lnSpc>
                <a:spcPct val="90000"/>
              </a:lnSpc>
              <a:spcBef>
                <a:spcPct val="0"/>
              </a:spcBef>
              <a:spcAft>
                <a:spcPts val="0"/>
              </a:spcAft>
              <a:buClrTx/>
              <a:buSzTx/>
              <a:buFontTx/>
              <a:buNone/>
              <a:tabLst/>
              <a:defRPr sz="9000"/>
            </a:lvl1pPr>
          </a:lstStyle>
          <a:p>
            <a:r>
              <a:rPr lang="en-US" dirty="0"/>
              <a:t>Click to add bigger text</a:t>
            </a:r>
            <a:endParaRPr lang="sv-SE" dirty="0"/>
          </a:p>
        </p:txBody>
      </p:sp>
    </p:spTree>
    <p:extLst>
      <p:ext uri="{BB962C8B-B14F-4D97-AF65-F5344CB8AC3E}">
        <p14:creationId xmlns:p14="http://schemas.microsoft.com/office/powerpoint/2010/main" val="18555128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ger text centered">
    <p:spTree>
      <p:nvGrpSpPr>
        <p:cNvPr id="1" name=""/>
        <p:cNvGrpSpPr/>
        <p:nvPr/>
      </p:nvGrpSpPr>
      <p:grpSpPr>
        <a:xfrm>
          <a:off x="0" y="0"/>
          <a:ext cx="0" cy="0"/>
          <a:chOff x="0" y="0"/>
          <a:chExt cx="0" cy="0"/>
        </a:xfrm>
      </p:grpSpPr>
      <p:sp>
        <p:nvSpPr>
          <p:cNvPr id="4" name="Footer ">
            <a:extLst>
              <a:ext uri="{FF2B5EF4-FFF2-40B4-BE49-F238E27FC236}">
                <a16:creationId xmlns:a16="http://schemas.microsoft.com/office/drawing/2014/main" id="{A88ADC1C-A8B7-09BE-1A55-B262FAECBC61}"/>
              </a:ext>
            </a:extLst>
          </p:cNvPr>
          <p:cNvSpPr>
            <a:spLocks noGrp="1"/>
          </p:cNvSpPr>
          <p:nvPr>
            <p:ph type="ftr" sz="quarter" idx="11"/>
          </p:nvPr>
        </p:nvSpPr>
        <p:spPr/>
        <p:txBody>
          <a:bodyPr/>
          <a:lstStyle>
            <a:lvl1pPr algn="ctr">
              <a:defRPr/>
            </a:lvl1pPr>
          </a:lstStyle>
          <a:p>
            <a:endParaRPr lang="sv-SE" dirty="0"/>
          </a:p>
        </p:txBody>
      </p:sp>
      <p:sp>
        <p:nvSpPr>
          <p:cNvPr id="3" name="Text Placeholder 1">
            <a:extLst>
              <a:ext uri="{FF2B5EF4-FFF2-40B4-BE49-F238E27FC236}">
                <a16:creationId xmlns:a16="http://schemas.microsoft.com/office/drawing/2014/main" id="{BAA3B76D-FCED-6173-AAF6-235135B99C39}"/>
              </a:ext>
            </a:extLst>
          </p:cNvPr>
          <p:cNvSpPr>
            <a:spLocks noGrp="1"/>
          </p:cNvSpPr>
          <p:nvPr>
            <p:ph type="body" sz="quarter" idx="40" hasCustomPrompt="1"/>
          </p:nvPr>
        </p:nvSpPr>
        <p:spPr>
          <a:xfrm>
            <a:off x="1055688" y="4688958"/>
            <a:ext cx="10080624" cy="787168"/>
          </a:xfrm>
        </p:spPr>
        <p:txBody>
          <a:bodyPr/>
          <a:lstStyle>
            <a:lvl1pPr marL="0" indent="0" algn="ctr">
              <a:buNone/>
              <a:defRPr/>
            </a:lvl1pPr>
          </a:lstStyle>
          <a:p>
            <a:r>
              <a:rPr lang="sv-SE" dirty="0" err="1"/>
              <a:t>Click</a:t>
            </a:r>
            <a:r>
              <a:rPr lang="sv-SE" dirty="0"/>
              <a:t> to </a:t>
            </a:r>
            <a:r>
              <a:rPr lang="sv-SE" dirty="0" err="1"/>
              <a:t>add</a:t>
            </a:r>
            <a:r>
              <a:rPr lang="sv-SE" dirty="0"/>
              <a:t> text</a:t>
            </a:r>
          </a:p>
        </p:txBody>
      </p:sp>
      <p:sp>
        <p:nvSpPr>
          <p:cNvPr id="6" name="Title 4">
            <a:extLst>
              <a:ext uri="{FF2B5EF4-FFF2-40B4-BE49-F238E27FC236}">
                <a16:creationId xmlns:a16="http://schemas.microsoft.com/office/drawing/2014/main" id="{F513CDAD-EE8A-E595-C80C-7106F48C107F}"/>
              </a:ext>
            </a:extLst>
          </p:cNvPr>
          <p:cNvSpPr>
            <a:spLocks noGrp="1"/>
          </p:cNvSpPr>
          <p:nvPr>
            <p:ph type="title" hasCustomPrompt="1"/>
          </p:nvPr>
        </p:nvSpPr>
        <p:spPr>
          <a:xfrm>
            <a:off x="1055688" y="1916113"/>
            <a:ext cx="10080627" cy="2449649"/>
          </a:xfrm>
        </p:spPr>
        <p:txBody>
          <a:bodyPr anchor="ctr" anchorCtr="0">
            <a:noAutofit/>
          </a:bodyPr>
          <a:lstStyle>
            <a:lvl1pPr marL="0" marR="0" indent="0" algn="ctr" defTabSz="914309" rtl="0" eaLnBrk="1" fontAlgn="auto" latinLnBrk="0" hangingPunct="1">
              <a:lnSpc>
                <a:spcPct val="90000"/>
              </a:lnSpc>
              <a:spcBef>
                <a:spcPct val="0"/>
              </a:spcBef>
              <a:spcAft>
                <a:spcPts val="0"/>
              </a:spcAft>
              <a:buClrTx/>
              <a:buSzTx/>
              <a:buFontTx/>
              <a:buNone/>
              <a:tabLst/>
              <a:defRPr sz="9000"/>
            </a:lvl1pPr>
          </a:lstStyle>
          <a:p>
            <a:r>
              <a:rPr lang="en-US" dirty="0"/>
              <a:t>Click to add bigger text</a:t>
            </a:r>
            <a:endParaRPr lang="sv-SE" dirty="0"/>
          </a:p>
        </p:txBody>
      </p:sp>
    </p:spTree>
    <p:extLst>
      <p:ext uri="{BB962C8B-B14F-4D97-AF65-F5344CB8AC3E}">
        <p14:creationId xmlns:p14="http://schemas.microsoft.com/office/powerpoint/2010/main" val="37437233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s [purple and white]">
    <p:spTree>
      <p:nvGrpSpPr>
        <p:cNvPr id="1" name=""/>
        <p:cNvGrpSpPr/>
        <p:nvPr/>
      </p:nvGrpSpPr>
      <p:grpSpPr>
        <a:xfrm>
          <a:off x="0" y="0"/>
          <a:ext cx="0" cy="0"/>
          <a:chOff x="0" y="0"/>
          <a:chExt cx="0" cy="0"/>
        </a:xfrm>
      </p:grpSpPr>
      <p:sp>
        <p:nvSpPr>
          <p:cNvPr id="2" name="White">
            <a:extLst>
              <a:ext uri="{FF2B5EF4-FFF2-40B4-BE49-F238E27FC236}">
                <a16:creationId xmlns:a16="http://schemas.microsoft.com/office/drawing/2014/main" id="{7D3FD016-55D2-598D-5A21-C405A9F8F376}"/>
              </a:ext>
            </a:extLst>
          </p:cNvPr>
          <p:cNvSpPr>
            <a:spLocks noGrp="1" noRot="1" noMove="1" noResize="1" noEditPoints="1" noAdjustHandles="1" noChangeArrowheads="1" noChangeShapeType="1"/>
          </p:cNvSpPr>
          <p:nvPr userDrawn="1"/>
        </p:nvSpPr>
        <p:spPr>
          <a:xfrm>
            <a:off x="6103300" y="0"/>
            <a:ext cx="6096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a:p>
        </p:txBody>
      </p:sp>
      <p:pic>
        <p:nvPicPr>
          <p:cNvPr id="3" name="Logo">
            <a:extLst>
              <a:ext uri="{FF2B5EF4-FFF2-40B4-BE49-F238E27FC236}">
                <a16:creationId xmlns:a16="http://schemas.microsoft.com/office/drawing/2014/main" id="{CCE933E5-409E-EE23-AD11-B2A4C033E55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10419905" y="368300"/>
            <a:ext cx="1164717" cy="288925"/>
          </a:xfrm>
          <a:prstGeom prst="rect">
            <a:avLst/>
          </a:prstGeom>
        </p:spPr>
      </p:pic>
      <p:sp>
        <p:nvSpPr>
          <p:cNvPr id="7" name="Purple">
            <a:extLst>
              <a:ext uri="{FF2B5EF4-FFF2-40B4-BE49-F238E27FC236}">
                <a16:creationId xmlns:a16="http://schemas.microsoft.com/office/drawing/2014/main" id="{F627C36B-6378-FD7F-7773-D16D1873ACEA}"/>
              </a:ext>
            </a:extLst>
          </p:cNvPr>
          <p:cNvSpPr>
            <a:spLocks noGrp="1" noRot="1" noMove="1" noResize="1" noEditPoints="1" noAdjustHandles="1" noChangeArrowheads="1" noChangeShapeType="1"/>
          </p:cNvSpPr>
          <p:nvPr userDrawn="1"/>
        </p:nvSpPr>
        <p:spPr>
          <a:xfrm>
            <a:off x="-4275"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a:p>
        </p:txBody>
      </p:sp>
      <p:sp>
        <p:nvSpPr>
          <p:cNvPr id="10" name="Text right">
            <a:extLst>
              <a:ext uri="{FF2B5EF4-FFF2-40B4-BE49-F238E27FC236}">
                <a16:creationId xmlns:a16="http://schemas.microsoft.com/office/drawing/2014/main" id="{BED901F5-E75D-6DF1-8F76-AF18C9EDB695}"/>
              </a:ext>
            </a:extLst>
          </p:cNvPr>
          <p:cNvSpPr>
            <a:spLocks noGrp="1"/>
          </p:cNvSpPr>
          <p:nvPr>
            <p:ph type="body" sz="quarter" idx="44" hasCustomPrompt="1"/>
          </p:nvPr>
        </p:nvSpPr>
        <p:spPr>
          <a:xfrm>
            <a:off x="7052862" y="3209576"/>
            <a:ext cx="4083451" cy="3028664"/>
          </a:xfrm>
        </p:spPr>
        <p:txBody>
          <a:bodyPr tIns="90000">
            <a:normAutofit/>
          </a:bodyPr>
          <a:lstStyle>
            <a:lvl1pPr marL="0" indent="0" algn="ctr">
              <a:spcBef>
                <a:spcPts val="0"/>
              </a:spcBef>
              <a:buNone/>
              <a:defRPr sz="1700">
                <a:solidFill>
                  <a:schemeClr val="bg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12" name="Subtitle right">
            <a:extLst>
              <a:ext uri="{FF2B5EF4-FFF2-40B4-BE49-F238E27FC236}">
                <a16:creationId xmlns:a16="http://schemas.microsoft.com/office/drawing/2014/main" id="{FCB4AE31-07E7-1104-2E56-06D5219A1425}"/>
              </a:ext>
            </a:extLst>
          </p:cNvPr>
          <p:cNvSpPr>
            <a:spLocks noGrp="1"/>
          </p:cNvSpPr>
          <p:nvPr>
            <p:ph type="body" sz="quarter" idx="45" hasCustomPrompt="1"/>
          </p:nvPr>
        </p:nvSpPr>
        <p:spPr>
          <a:xfrm>
            <a:off x="7052862" y="1752600"/>
            <a:ext cx="4083451" cy="1247077"/>
          </a:xfrm>
        </p:spPr>
        <p:txBody>
          <a:bodyPr tIns="0" bIns="0" anchor="b" anchorCtr="0">
            <a:normAutofit/>
          </a:bodyPr>
          <a:lstStyle>
            <a:lvl1pPr marL="0" indent="0" algn="ctr">
              <a:lnSpc>
                <a:spcPct val="90000"/>
              </a:lnSpc>
              <a:spcBef>
                <a:spcPts val="0"/>
              </a:spcBef>
              <a:buNone/>
              <a:defRPr sz="4600" b="1">
                <a:solidFill>
                  <a:schemeClr val="bg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15" name="Text left">
            <a:extLst>
              <a:ext uri="{FF2B5EF4-FFF2-40B4-BE49-F238E27FC236}">
                <a16:creationId xmlns:a16="http://schemas.microsoft.com/office/drawing/2014/main" id="{84206A9F-411B-A3CD-278D-C5EC691B7BFE}"/>
              </a:ext>
            </a:extLst>
          </p:cNvPr>
          <p:cNvSpPr>
            <a:spLocks noGrp="1"/>
          </p:cNvSpPr>
          <p:nvPr>
            <p:ph type="body" sz="quarter" idx="43" hasCustomPrompt="1"/>
          </p:nvPr>
        </p:nvSpPr>
        <p:spPr>
          <a:xfrm>
            <a:off x="1064703" y="3209576"/>
            <a:ext cx="4083451" cy="3028664"/>
          </a:xfrm>
        </p:spPr>
        <p:txBody>
          <a:bodyPr lIns="90000" tIns="90000" rIns="90000">
            <a:normAutofit/>
          </a:bodyPr>
          <a:lstStyle>
            <a:lvl1pPr marL="0" indent="0" algn="ctr">
              <a:spcBef>
                <a:spcPts val="0"/>
              </a:spcBef>
              <a:buNone/>
              <a:defRPr sz="1700">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16" name="Subtitle left">
            <a:extLst>
              <a:ext uri="{FF2B5EF4-FFF2-40B4-BE49-F238E27FC236}">
                <a16:creationId xmlns:a16="http://schemas.microsoft.com/office/drawing/2014/main" id="{54FA53A0-1944-0D6A-227B-C0FF44E61050}"/>
              </a:ext>
            </a:extLst>
          </p:cNvPr>
          <p:cNvSpPr>
            <a:spLocks noGrp="1"/>
          </p:cNvSpPr>
          <p:nvPr>
            <p:ph type="body" sz="quarter" idx="42" hasCustomPrompt="1"/>
          </p:nvPr>
        </p:nvSpPr>
        <p:spPr>
          <a:xfrm>
            <a:off x="1064703" y="1752600"/>
            <a:ext cx="4083451" cy="1247077"/>
          </a:xfrm>
        </p:spPr>
        <p:txBody>
          <a:bodyPr tIns="0" bIns="0" anchor="b" anchorCtr="0">
            <a:normAutofit/>
          </a:bodyPr>
          <a:lstStyle>
            <a:lvl1pPr marL="0" indent="0" algn="ctr">
              <a:lnSpc>
                <a:spcPct val="90000"/>
              </a:lnSpc>
              <a:spcBef>
                <a:spcPts val="0"/>
              </a:spcBef>
              <a:buNone/>
              <a:defRPr sz="4600" b="1">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Tree>
    <p:extLst>
      <p:ext uri="{BB962C8B-B14F-4D97-AF65-F5344CB8AC3E}">
        <p14:creationId xmlns:p14="http://schemas.microsoft.com/office/powerpoint/2010/main" val="9258511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ne column and six boxes">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0B805D82-B32D-0F2D-F6BE-07E8D9ED7C73}"/>
              </a:ext>
            </a:extLst>
          </p:cNvPr>
          <p:cNvGrpSpPr>
            <a:grpSpLocks noGrp="1" noUngrp="1" noRot="1" noMove="1" noResize="1"/>
          </p:cNvGrpSpPr>
          <p:nvPr userDrawn="1"/>
        </p:nvGrpSpPr>
        <p:grpSpPr>
          <a:xfrm>
            <a:off x="6093933" y="4572000"/>
            <a:ext cx="6098067" cy="2286000"/>
            <a:chOff x="6093933" y="2284016"/>
            <a:chExt cx="6098067" cy="2286000"/>
          </a:xfrm>
        </p:grpSpPr>
        <p:sp>
          <p:nvSpPr>
            <p:cNvPr id="24" name="Rectangle 9">
              <a:extLst>
                <a:ext uri="{FF2B5EF4-FFF2-40B4-BE49-F238E27FC236}">
                  <a16:creationId xmlns:a16="http://schemas.microsoft.com/office/drawing/2014/main" id="{77602A61-9F23-C8D2-A09D-8794A07A83A4}"/>
                </a:ext>
              </a:extLst>
            </p:cNvPr>
            <p:cNvSpPr>
              <a:spLocks noGrp="1" noRot="1" noMove="1" noResize="1" noEditPoints="1" noAdjustHandles="1" noChangeArrowheads="1" noChangeShapeType="1"/>
            </p:cNvSpPr>
            <p:nvPr userDrawn="1"/>
          </p:nvSpPr>
          <p:spPr>
            <a:xfrm>
              <a:off x="9140734" y="2284016"/>
              <a:ext cx="3051266" cy="2286000"/>
            </a:xfrm>
            <a:prstGeom prst="rect">
              <a:avLst/>
            </a:prstGeom>
            <a:solidFill>
              <a:srgbClr val="4141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noFill/>
              </a:endParaRPr>
            </a:p>
          </p:txBody>
        </p:sp>
        <p:sp>
          <p:nvSpPr>
            <p:cNvPr id="18" name="Rectangle 8">
              <a:extLst>
                <a:ext uri="{FF2B5EF4-FFF2-40B4-BE49-F238E27FC236}">
                  <a16:creationId xmlns:a16="http://schemas.microsoft.com/office/drawing/2014/main" id="{71C9CB3B-CFC9-6C94-4A45-8248EE368647}"/>
                </a:ext>
              </a:extLst>
            </p:cNvPr>
            <p:cNvSpPr>
              <a:spLocks noGrp="1" noRot="1" noMove="1" noResize="1" noEditPoints="1" noAdjustHandles="1" noChangeArrowheads="1" noChangeShapeType="1"/>
            </p:cNvSpPr>
            <p:nvPr userDrawn="1"/>
          </p:nvSpPr>
          <p:spPr>
            <a:xfrm>
              <a:off x="6093933" y="2284016"/>
              <a:ext cx="3049200" cy="2286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grpSp>
        <p:nvGrpSpPr>
          <p:cNvPr id="25" name="Group 2">
            <a:extLst>
              <a:ext uri="{FF2B5EF4-FFF2-40B4-BE49-F238E27FC236}">
                <a16:creationId xmlns:a16="http://schemas.microsoft.com/office/drawing/2014/main" id="{E2995E7F-BF55-E079-2844-24DF6BD07CE4}"/>
              </a:ext>
            </a:extLst>
          </p:cNvPr>
          <p:cNvGrpSpPr>
            <a:grpSpLocks noGrp="1" noUngrp="1" noRot="1" noMove="1" noResize="1"/>
          </p:cNvGrpSpPr>
          <p:nvPr userDrawn="1"/>
        </p:nvGrpSpPr>
        <p:grpSpPr>
          <a:xfrm>
            <a:off x="6095533" y="2287305"/>
            <a:ext cx="6102038" cy="2286000"/>
            <a:chOff x="6094800" y="2284016"/>
            <a:chExt cx="6102038" cy="2286000"/>
          </a:xfrm>
        </p:grpSpPr>
        <p:sp>
          <p:nvSpPr>
            <p:cNvPr id="33" name="Rectangle 6">
              <a:extLst>
                <a:ext uri="{FF2B5EF4-FFF2-40B4-BE49-F238E27FC236}">
                  <a16:creationId xmlns:a16="http://schemas.microsoft.com/office/drawing/2014/main" id="{96985562-9D5F-EA41-4B61-EF462ACC4CBC}"/>
                </a:ext>
              </a:extLst>
            </p:cNvPr>
            <p:cNvSpPr>
              <a:spLocks noGrp="1" noRot="1" noMove="1" noResize="1" noEditPoints="1" noAdjustHandles="1" noChangeArrowheads="1" noChangeShapeType="1"/>
            </p:cNvSpPr>
            <p:nvPr userDrawn="1"/>
          </p:nvSpPr>
          <p:spPr>
            <a:xfrm>
              <a:off x="9147638" y="2284016"/>
              <a:ext cx="3049200" cy="228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ctangle 5">
              <a:extLst>
                <a:ext uri="{FF2B5EF4-FFF2-40B4-BE49-F238E27FC236}">
                  <a16:creationId xmlns:a16="http://schemas.microsoft.com/office/drawing/2014/main" id="{97F9E8E4-1D6C-3F99-80CA-7FAA2B16C610}"/>
                </a:ext>
              </a:extLst>
            </p:cNvPr>
            <p:cNvSpPr>
              <a:spLocks noGrp="1" noRot="1" noMove="1" noResize="1" noEditPoints="1" noAdjustHandles="1" noChangeArrowheads="1" noChangeShapeType="1"/>
            </p:cNvSpPr>
            <p:nvPr userDrawn="1"/>
          </p:nvSpPr>
          <p:spPr>
            <a:xfrm>
              <a:off x="6094800" y="2284016"/>
              <a:ext cx="3052838" cy="2286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rgbClr val="3F3F3F"/>
                </a:solidFill>
              </a:endParaRPr>
            </a:p>
          </p:txBody>
        </p:sp>
      </p:grpSp>
      <p:grpSp>
        <p:nvGrpSpPr>
          <p:cNvPr id="34" name="Group 1">
            <a:extLst>
              <a:ext uri="{FF2B5EF4-FFF2-40B4-BE49-F238E27FC236}">
                <a16:creationId xmlns:a16="http://schemas.microsoft.com/office/drawing/2014/main" id="{79F4CBBD-16D9-5278-B26B-A69A45D1C1C9}"/>
              </a:ext>
            </a:extLst>
          </p:cNvPr>
          <p:cNvGrpSpPr>
            <a:grpSpLocks noGrp="1" noUngrp="1" noRot="1" noMove="1" noResize="1"/>
          </p:cNvGrpSpPr>
          <p:nvPr userDrawn="1"/>
        </p:nvGrpSpPr>
        <p:grpSpPr>
          <a:xfrm>
            <a:off x="6095999" y="0"/>
            <a:ext cx="6096001" cy="2297849"/>
            <a:chOff x="6095999" y="2272167"/>
            <a:chExt cx="6096001" cy="2297849"/>
          </a:xfrm>
        </p:grpSpPr>
        <p:sp>
          <p:nvSpPr>
            <p:cNvPr id="36" name="Rectangle 3">
              <a:extLst>
                <a:ext uri="{FF2B5EF4-FFF2-40B4-BE49-F238E27FC236}">
                  <a16:creationId xmlns:a16="http://schemas.microsoft.com/office/drawing/2014/main" id="{8DC71171-880E-4E14-5915-0A85E51C0D55}"/>
                </a:ext>
              </a:extLst>
            </p:cNvPr>
            <p:cNvSpPr>
              <a:spLocks noGrp="1" noRot="1" noMove="1" noResize="1" noEditPoints="1" noAdjustHandles="1" noChangeArrowheads="1" noChangeShapeType="1"/>
            </p:cNvSpPr>
            <p:nvPr userDrawn="1"/>
          </p:nvSpPr>
          <p:spPr>
            <a:xfrm>
              <a:off x="9142800" y="2272167"/>
              <a:ext cx="3049200" cy="229784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7" name="Rectangle 2">
              <a:extLst>
                <a:ext uri="{FF2B5EF4-FFF2-40B4-BE49-F238E27FC236}">
                  <a16:creationId xmlns:a16="http://schemas.microsoft.com/office/drawing/2014/main" id="{B12FB3C7-0522-562B-B1B3-44EBD2AF1056}"/>
                </a:ext>
              </a:extLst>
            </p:cNvPr>
            <p:cNvSpPr>
              <a:spLocks noGrp="1" noRot="1" noMove="1" noResize="1" noEditPoints="1" noAdjustHandles="1" noChangeArrowheads="1" noChangeShapeType="1"/>
            </p:cNvSpPr>
            <p:nvPr userDrawn="1"/>
          </p:nvSpPr>
          <p:spPr>
            <a:xfrm>
              <a:off x="6095999" y="2272167"/>
              <a:ext cx="3049200" cy="229784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grpSp>
      <p:sp>
        <p:nvSpPr>
          <p:cNvPr id="39" name="Footer">
            <a:extLst>
              <a:ext uri="{FF2B5EF4-FFF2-40B4-BE49-F238E27FC236}">
                <a16:creationId xmlns:a16="http://schemas.microsoft.com/office/drawing/2014/main" id="{A1006389-C891-DE19-A9C5-FAA8E0EF56FE}"/>
              </a:ext>
            </a:extLst>
          </p:cNvPr>
          <p:cNvSpPr>
            <a:spLocks noGrp="1"/>
          </p:cNvSpPr>
          <p:nvPr>
            <p:ph type="ftr" sz="quarter" idx="98"/>
          </p:nvPr>
        </p:nvSpPr>
        <p:spPr>
          <a:xfrm>
            <a:off x="1053108" y="6200775"/>
            <a:ext cx="4074453" cy="288924"/>
          </a:xfrm>
        </p:spPr>
        <p:txBody>
          <a:bodyPr/>
          <a:lstStyle/>
          <a:p>
            <a:endParaRPr lang="sv-SE" dirty="0"/>
          </a:p>
        </p:txBody>
      </p:sp>
      <p:sp>
        <p:nvSpPr>
          <p:cNvPr id="10" name="Text 6">
            <a:extLst>
              <a:ext uri="{FF2B5EF4-FFF2-40B4-BE49-F238E27FC236}">
                <a16:creationId xmlns:a16="http://schemas.microsoft.com/office/drawing/2014/main" id="{DDC240A3-0F96-4812-1DD2-AB7FC923873E}"/>
              </a:ext>
            </a:extLst>
          </p:cNvPr>
          <p:cNvSpPr>
            <a:spLocks noGrp="1"/>
          </p:cNvSpPr>
          <p:nvPr>
            <p:ph type="body" sz="quarter" idx="103" hasCustomPrompt="1"/>
          </p:nvPr>
        </p:nvSpPr>
        <p:spPr>
          <a:xfrm>
            <a:off x="9603016" y="5797245"/>
            <a:ext cx="2120400" cy="468000"/>
          </a:xfrm>
        </p:spPr>
        <p:txBody>
          <a:bodyPr lIns="90000" tIns="36000" rIns="90000" bIns="36000">
            <a:noAutofit/>
          </a:bodyPr>
          <a:lstStyle>
            <a:lvl1pPr marL="0" indent="0" algn="ctr">
              <a:lnSpc>
                <a:spcPct val="100000"/>
              </a:lnSpc>
              <a:spcBef>
                <a:spcPts val="0"/>
              </a:spcBef>
              <a:spcAft>
                <a:spcPts val="0"/>
              </a:spcAft>
              <a:buNone/>
              <a:defRPr sz="1300" spc="0" baseline="0">
                <a:solidFill>
                  <a:srgbClr val="FFFFFF"/>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47" name="Heading 6">
            <a:extLst>
              <a:ext uri="{FF2B5EF4-FFF2-40B4-BE49-F238E27FC236}">
                <a16:creationId xmlns:a16="http://schemas.microsoft.com/office/drawing/2014/main" id="{D52DF12E-0CC8-596C-CD45-3EF40C5042A4}"/>
              </a:ext>
            </a:extLst>
          </p:cNvPr>
          <p:cNvSpPr>
            <a:spLocks noGrp="1"/>
          </p:cNvSpPr>
          <p:nvPr>
            <p:ph type="body" sz="quarter" idx="92" hasCustomPrompt="1"/>
          </p:nvPr>
        </p:nvSpPr>
        <p:spPr>
          <a:xfrm>
            <a:off x="9603933" y="5178208"/>
            <a:ext cx="2120276" cy="612000"/>
          </a:xfrm>
        </p:spPr>
        <p:txBody>
          <a:bodyPr lIns="90000" tIns="0" rIns="90000" bIns="0" anchor="b" anchorCtr="0">
            <a:normAutofit/>
          </a:bodyPr>
          <a:lstStyle>
            <a:lvl1pPr marL="0" indent="0" algn="ctr">
              <a:lnSpc>
                <a:spcPct val="100000"/>
              </a:lnSpc>
              <a:spcBef>
                <a:spcPts val="0"/>
              </a:spcBef>
              <a:spcAft>
                <a:spcPts val="0"/>
              </a:spcAft>
              <a:buNone/>
              <a:defRPr sz="3600" b="1">
                <a:solidFill>
                  <a:srgbClr val="FFFFFF"/>
                </a:solidFill>
              </a:defRPr>
            </a:lvl1pPr>
          </a:lstStyle>
          <a:p>
            <a:pPr lvl="0"/>
            <a:r>
              <a:rPr lang="en-US" dirty="0"/>
              <a:t>100</a:t>
            </a:r>
            <a:endParaRPr lang="sv-SE" dirty="0"/>
          </a:p>
        </p:txBody>
      </p:sp>
      <p:sp>
        <p:nvSpPr>
          <p:cNvPr id="8" name="Text 5">
            <a:extLst>
              <a:ext uri="{FF2B5EF4-FFF2-40B4-BE49-F238E27FC236}">
                <a16:creationId xmlns:a16="http://schemas.microsoft.com/office/drawing/2014/main" id="{A65F9C60-56AB-F127-4361-4882905787CD}"/>
              </a:ext>
            </a:extLst>
          </p:cNvPr>
          <p:cNvSpPr>
            <a:spLocks noGrp="1"/>
          </p:cNvSpPr>
          <p:nvPr>
            <p:ph type="body" sz="quarter" idx="102" hasCustomPrompt="1"/>
          </p:nvPr>
        </p:nvSpPr>
        <p:spPr>
          <a:xfrm>
            <a:off x="6558865" y="5807814"/>
            <a:ext cx="2120400" cy="468000"/>
          </a:xfrm>
        </p:spPr>
        <p:txBody>
          <a:bodyPr lIns="90000" tIns="36000" rIns="90000" bIns="36000">
            <a:noAutofit/>
          </a:bodyPr>
          <a:lstStyle>
            <a:lvl1pPr marL="0" indent="0" algn="ctr">
              <a:lnSpc>
                <a:spcPct val="100000"/>
              </a:lnSpc>
              <a:spcBef>
                <a:spcPts val="0"/>
              </a:spcBef>
              <a:spcAft>
                <a:spcPts val="0"/>
              </a:spcAft>
              <a:buNone/>
              <a:defRPr sz="1300" spc="0" baseline="0">
                <a:solidFill>
                  <a:schemeClr val="bg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49" name="Heading 5">
            <a:extLst>
              <a:ext uri="{FF2B5EF4-FFF2-40B4-BE49-F238E27FC236}">
                <a16:creationId xmlns:a16="http://schemas.microsoft.com/office/drawing/2014/main" id="{974D1964-5F7F-BFBF-0513-A55AC48F6035}"/>
              </a:ext>
            </a:extLst>
          </p:cNvPr>
          <p:cNvSpPr>
            <a:spLocks noGrp="1"/>
          </p:cNvSpPr>
          <p:nvPr>
            <p:ph type="body" sz="quarter" idx="94" hasCustomPrompt="1"/>
          </p:nvPr>
        </p:nvSpPr>
        <p:spPr>
          <a:xfrm>
            <a:off x="6556799" y="5181600"/>
            <a:ext cx="2120276" cy="612000"/>
          </a:xfrm>
        </p:spPr>
        <p:txBody>
          <a:bodyPr lIns="90000" tIns="0" rIns="90000" bIns="0" anchor="b" anchorCtr="0">
            <a:normAutofit/>
          </a:bodyPr>
          <a:lstStyle>
            <a:lvl1pPr marL="0" indent="0" algn="ctr">
              <a:lnSpc>
                <a:spcPct val="100000"/>
              </a:lnSpc>
              <a:spcBef>
                <a:spcPts val="0"/>
              </a:spcBef>
              <a:spcAft>
                <a:spcPts val="0"/>
              </a:spcAft>
              <a:buNone/>
              <a:defRPr sz="3600" b="1">
                <a:solidFill>
                  <a:srgbClr val="3F3F3F"/>
                </a:solidFill>
              </a:defRPr>
            </a:lvl1pPr>
          </a:lstStyle>
          <a:p>
            <a:pPr lvl="0"/>
            <a:r>
              <a:rPr lang="en-US" dirty="0"/>
              <a:t>100</a:t>
            </a:r>
            <a:endParaRPr lang="sv-SE" dirty="0"/>
          </a:p>
        </p:txBody>
      </p:sp>
      <p:sp>
        <p:nvSpPr>
          <p:cNvPr id="7" name="Text 4">
            <a:extLst>
              <a:ext uri="{FF2B5EF4-FFF2-40B4-BE49-F238E27FC236}">
                <a16:creationId xmlns:a16="http://schemas.microsoft.com/office/drawing/2014/main" id="{0AEC5011-C549-5B9A-C140-2962ADC21065}"/>
              </a:ext>
            </a:extLst>
          </p:cNvPr>
          <p:cNvSpPr>
            <a:spLocks noGrp="1"/>
          </p:cNvSpPr>
          <p:nvPr>
            <p:ph type="body" sz="quarter" idx="101" hasCustomPrompt="1"/>
          </p:nvPr>
        </p:nvSpPr>
        <p:spPr>
          <a:xfrm>
            <a:off x="9609978" y="3528518"/>
            <a:ext cx="2120400" cy="468000"/>
          </a:xfrm>
        </p:spPr>
        <p:txBody>
          <a:bodyPr lIns="90000" tIns="36000" rIns="90000" bIns="36000">
            <a:noAutofit/>
          </a:bodyPr>
          <a:lstStyle>
            <a:lvl1pPr marL="0" indent="0" algn="ctr">
              <a:lnSpc>
                <a:spcPct val="100000"/>
              </a:lnSpc>
              <a:spcBef>
                <a:spcPts val="0"/>
              </a:spcBef>
              <a:spcAft>
                <a:spcPts val="0"/>
              </a:spcAft>
              <a:buNone/>
              <a:defRPr sz="1300" spc="0" baseline="0">
                <a:solidFill>
                  <a:schemeClr val="bg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53" name="Heading 4">
            <a:extLst>
              <a:ext uri="{FF2B5EF4-FFF2-40B4-BE49-F238E27FC236}">
                <a16:creationId xmlns:a16="http://schemas.microsoft.com/office/drawing/2014/main" id="{C340D83F-E5C1-8DA3-4C08-C5D89ACB2F07}"/>
              </a:ext>
            </a:extLst>
          </p:cNvPr>
          <p:cNvSpPr>
            <a:spLocks noGrp="1"/>
          </p:cNvSpPr>
          <p:nvPr>
            <p:ph type="body" sz="quarter" idx="75" hasCustomPrompt="1"/>
          </p:nvPr>
        </p:nvSpPr>
        <p:spPr>
          <a:xfrm>
            <a:off x="9609978" y="2908393"/>
            <a:ext cx="2120276" cy="612000"/>
          </a:xfrm>
        </p:spPr>
        <p:txBody>
          <a:bodyPr lIns="90000" tIns="0" rIns="90000" bIns="0" anchor="b" anchorCtr="0">
            <a:normAutofit/>
          </a:bodyPr>
          <a:lstStyle>
            <a:lvl1pPr marL="0" indent="0" algn="ctr">
              <a:lnSpc>
                <a:spcPct val="100000"/>
              </a:lnSpc>
              <a:spcBef>
                <a:spcPts val="0"/>
              </a:spcBef>
              <a:spcAft>
                <a:spcPts val="0"/>
              </a:spcAft>
              <a:buNone/>
              <a:defRPr sz="3600" b="1">
                <a:solidFill>
                  <a:schemeClr val="bg1"/>
                </a:solidFill>
              </a:defRPr>
            </a:lvl1pPr>
          </a:lstStyle>
          <a:p>
            <a:pPr lvl="0"/>
            <a:r>
              <a:rPr lang="en-US" dirty="0"/>
              <a:t>100</a:t>
            </a:r>
            <a:endParaRPr lang="sv-SE" dirty="0"/>
          </a:p>
        </p:txBody>
      </p:sp>
      <p:sp>
        <p:nvSpPr>
          <p:cNvPr id="6" name="Text 3">
            <a:extLst>
              <a:ext uri="{FF2B5EF4-FFF2-40B4-BE49-F238E27FC236}">
                <a16:creationId xmlns:a16="http://schemas.microsoft.com/office/drawing/2014/main" id="{15592CB6-F115-40B1-64B8-FFA6F4B65D79}"/>
              </a:ext>
            </a:extLst>
          </p:cNvPr>
          <p:cNvSpPr>
            <a:spLocks noGrp="1"/>
          </p:cNvSpPr>
          <p:nvPr>
            <p:ph type="body" sz="quarter" idx="100" hasCustomPrompt="1"/>
          </p:nvPr>
        </p:nvSpPr>
        <p:spPr>
          <a:xfrm>
            <a:off x="6558865" y="3528518"/>
            <a:ext cx="2120400" cy="468000"/>
          </a:xfrm>
        </p:spPr>
        <p:txBody>
          <a:bodyPr lIns="90000" tIns="36000" rIns="90000" bIns="36000">
            <a:noAutofit/>
          </a:bodyPr>
          <a:lstStyle>
            <a:lvl1pPr marL="0" indent="0" algn="ctr">
              <a:lnSpc>
                <a:spcPct val="100000"/>
              </a:lnSpc>
              <a:spcBef>
                <a:spcPts val="0"/>
              </a:spcBef>
              <a:spcAft>
                <a:spcPts val="0"/>
              </a:spcAft>
              <a:buNone/>
              <a:defRPr sz="1300" spc="0" baseline="0">
                <a:solidFill>
                  <a:srgbClr val="FFFFFF"/>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55" name="Heading 3">
            <a:extLst>
              <a:ext uri="{FF2B5EF4-FFF2-40B4-BE49-F238E27FC236}">
                <a16:creationId xmlns:a16="http://schemas.microsoft.com/office/drawing/2014/main" id="{B131DBFE-CD41-39A5-3661-28F2330527C2}"/>
              </a:ext>
            </a:extLst>
          </p:cNvPr>
          <p:cNvSpPr>
            <a:spLocks noGrp="1"/>
          </p:cNvSpPr>
          <p:nvPr>
            <p:ph type="body" sz="quarter" idx="82" hasCustomPrompt="1"/>
          </p:nvPr>
        </p:nvSpPr>
        <p:spPr>
          <a:xfrm>
            <a:off x="6556799" y="2902304"/>
            <a:ext cx="2120276" cy="612000"/>
          </a:xfrm>
        </p:spPr>
        <p:txBody>
          <a:bodyPr lIns="90000" tIns="0" rIns="90000" bIns="0" anchor="b" anchorCtr="0">
            <a:normAutofit/>
          </a:bodyPr>
          <a:lstStyle>
            <a:lvl1pPr marL="0" indent="0" algn="ctr">
              <a:lnSpc>
                <a:spcPct val="100000"/>
              </a:lnSpc>
              <a:spcBef>
                <a:spcPts val="0"/>
              </a:spcBef>
              <a:spcAft>
                <a:spcPts val="0"/>
              </a:spcAft>
              <a:buNone/>
              <a:defRPr sz="3600" b="1">
                <a:solidFill>
                  <a:srgbClr val="FFFFFF"/>
                </a:solidFill>
              </a:defRPr>
            </a:lvl1pPr>
          </a:lstStyle>
          <a:p>
            <a:pPr lvl="0"/>
            <a:r>
              <a:rPr lang="en-US" dirty="0"/>
              <a:t>100</a:t>
            </a:r>
            <a:endParaRPr lang="sv-SE" dirty="0"/>
          </a:p>
        </p:txBody>
      </p:sp>
      <p:sp>
        <p:nvSpPr>
          <p:cNvPr id="58" name="Text 2">
            <a:extLst>
              <a:ext uri="{FF2B5EF4-FFF2-40B4-BE49-F238E27FC236}">
                <a16:creationId xmlns:a16="http://schemas.microsoft.com/office/drawing/2014/main" id="{C5E9AE26-D373-1B37-F94C-AE8B04791CFC}"/>
              </a:ext>
            </a:extLst>
          </p:cNvPr>
          <p:cNvSpPr>
            <a:spLocks noGrp="1"/>
          </p:cNvSpPr>
          <p:nvPr>
            <p:ph type="body" sz="quarter" idx="85" hasCustomPrompt="1"/>
          </p:nvPr>
        </p:nvSpPr>
        <p:spPr>
          <a:xfrm>
            <a:off x="9603138" y="1218351"/>
            <a:ext cx="2120400" cy="468000"/>
          </a:xfrm>
        </p:spPr>
        <p:txBody>
          <a:bodyPr lIns="90000" tIns="36000" rIns="90000" bIns="36000">
            <a:noAutofit/>
          </a:bodyPr>
          <a:lstStyle>
            <a:lvl1pPr marL="0" indent="0" algn="ctr">
              <a:lnSpc>
                <a:spcPct val="100000"/>
              </a:lnSpc>
              <a:spcBef>
                <a:spcPts val="0"/>
              </a:spcBef>
              <a:spcAft>
                <a:spcPts val="0"/>
              </a:spcAft>
              <a:buNone/>
              <a:defRPr sz="1300" spc="0" baseline="0">
                <a:solidFill>
                  <a:srgbClr val="FFFFFF"/>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59" name="Heading 2">
            <a:extLst>
              <a:ext uri="{FF2B5EF4-FFF2-40B4-BE49-F238E27FC236}">
                <a16:creationId xmlns:a16="http://schemas.microsoft.com/office/drawing/2014/main" id="{F8AEEAB2-0F11-C1DB-9DBE-40E5D72B137A}"/>
              </a:ext>
            </a:extLst>
          </p:cNvPr>
          <p:cNvSpPr>
            <a:spLocks noGrp="1"/>
          </p:cNvSpPr>
          <p:nvPr>
            <p:ph type="body" sz="quarter" idx="86" hasCustomPrompt="1"/>
          </p:nvPr>
        </p:nvSpPr>
        <p:spPr>
          <a:xfrm>
            <a:off x="9603140" y="597555"/>
            <a:ext cx="2120276" cy="612000"/>
          </a:xfrm>
        </p:spPr>
        <p:txBody>
          <a:bodyPr lIns="90000" tIns="0" rIns="90000" bIns="0" anchor="b" anchorCtr="0">
            <a:normAutofit/>
          </a:bodyPr>
          <a:lstStyle>
            <a:lvl1pPr marL="0" indent="0" algn="ctr">
              <a:lnSpc>
                <a:spcPct val="100000"/>
              </a:lnSpc>
              <a:spcBef>
                <a:spcPts val="0"/>
              </a:spcBef>
              <a:spcAft>
                <a:spcPts val="0"/>
              </a:spcAft>
              <a:buNone/>
              <a:defRPr sz="3600" b="1">
                <a:solidFill>
                  <a:srgbClr val="FFFFFF"/>
                </a:solidFill>
              </a:defRPr>
            </a:lvl1pPr>
          </a:lstStyle>
          <a:p>
            <a:pPr lvl="0"/>
            <a:r>
              <a:rPr lang="en-US" dirty="0"/>
              <a:t>100</a:t>
            </a:r>
          </a:p>
        </p:txBody>
      </p:sp>
      <p:sp>
        <p:nvSpPr>
          <p:cNvPr id="5" name="Text 1">
            <a:extLst>
              <a:ext uri="{FF2B5EF4-FFF2-40B4-BE49-F238E27FC236}">
                <a16:creationId xmlns:a16="http://schemas.microsoft.com/office/drawing/2014/main" id="{2590C067-195A-21B3-4EB9-4E9685F8C850}"/>
              </a:ext>
            </a:extLst>
          </p:cNvPr>
          <p:cNvSpPr>
            <a:spLocks noGrp="1"/>
          </p:cNvSpPr>
          <p:nvPr>
            <p:ph type="body" sz="quarter" idx="99" hasCustomPrompt="1"/>
          </p:nvPr>
        </p:nvSpPr>
        <p:spPr>
          <a:xfrm>
            <a:off x="6560331" y="1218351"/>
            <a:ext cx="2120400" cy="468000"/>
          </a:xfrm>
        </p:spPr>
        <p:txBody>
          <a:bodyPr lIns="90000" tIns="36000" rIns="90000" bIns="36000">
            <a:noAutofit/>
          </a:bodyPr>
          <a:lstStyle>
            <a:lvl1pPr marL="0" indent="0" algn="ctr">
              <a:lnSpc>
                <a:spcPct val="100000"/>
              </a:lnSpc>
              <a:spcBef>
                <a:spcPts val="0"/>
              </a:spcBef>
              <a:spcAft>
                <a:spcPts val="0"/>
              </a:spcAft>
              <a:buNone/>
              <a:defRPr sz="1300" spc="0" baseline="0">
                <a:solidFill>
                  <a:schemeClr val="bg2"/>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61" name="Heading 1">
            <a:extLst>
              <a:ext uri="{FF2B5EF4-FFF2-40B4-BE49-F238E27FC236}">
                <a16:creationId xmlns:a16="http://schemas.microsoft.com/office/drawing/2014/main" id="{4EE5F94A-5E8A-65DB-984C-A6A36C0269AA}"/>
              </a:ext>
            </a:extLst>
          </p:cNvPr>
          <p:cNvSpPr>
            <a:spLocks noGrp="1"/>
          </p:cNvSpPr>
          <p:nvPr>
            <p:ph type="body" sz="quarter" idx="88" hasCustomPrompt="1"/>
          </p:nvPr>
        </p:nvSpPr>
        <p:spPr>
          <a:xfrm>
            <a:off x="6558865" y="597555"/>
            <a:ext cx="2120400" cy="612000"/>
          </a:xfrm>
        </p:spPr>
        <p:txBody>
          <a:bodyPr lIns="90000" tIns="0" rIns="90000" bIns="0" anchor="b" anchorCtr="0">
            <a:normAutofit/>
          </a:bodyPr>
          <a:lstStyle>
            <a:lvl1pPr marL="0" indent="0" algn="ctr">
              <a:lnSpc>
                <a:spcPct val="100000"/>
              </a:lnSpc>
              <a:spcBef>
                <a:spcPts val="0"/>
              </a:spcBef>
              <a:spcAft>
                <a:spcPts val="0"/>
              </a:spcAft>
              <a:buNone/>
              <a:defRPr sz="3600" b="1">
                <a:solidFill>
                  <a:schemeClr val="bg2"/>
                </a:solidFill>
              </a:defRPr>
            </a:lvl1pPr>
          </a:lstStyle>
          <a:p>
            <a:pPr lvl="0"/>
            <a:r>
              <a:rPr lang="en-US" dirty="0"/>
              <a:t>100</a:t>
            </a:r>
            <a:endParaRPr lang="sv-SE" dirty="0"/>
          </a:p>
        </p:txBody>
      </p:sp>
      <p:sp>
        <p:nvSpPr>
          <p:cNvPr id="3" name="Text">
            <a:extLst>
              <a:ext uri="{FF2B5EF4-FFF2-40B4-BE49-F238E27FC236}">
                <a16:creationId xmlns:a16="http://schemas.microsoft.com/office/drawing/2014/main" id="{56F46F8F-8B95-7BD5-CDDC-D46F95B6F854}"/>
              </a:ext>
            </a:extLst>
          </p:cNvPr>
          <p:cNvSpPr>
            <a:spLocks noGrp="1"/>
          </p:cNvSpPr>
          <p:nvPr>
            <p:ph type="body" sz="quarter" idx="40" hasCustomPrompt="1"/>
          </p:nvPr>
        </p:nvSpPr>
        <p:spPr>
          <a:xfrm>
            <a:off x="1053109" y="2731325"/>
            <a:ext cx="4080224" cy="3469450"/>
          </a:xfrm>
        </p:spPr>
        <p:txBody>
          <a:bodyPr/>
          <a:lstStyle>
            <a:lvl1pPr>
              <a:defRPr>
                <a:solidFill>
                  <a:schemeClr val="tx1"/>
                </a:solidFill>
              </a:defRPr>
            </a:lvl1pPr>
          </a:lstStyle>
          <a:p>
            <a:pPr lvl="0"/>
            <a:r>
              <a:rPr lang="en-US" dirty="0"/>
              <a:t>Click to add text</a:t>
            </a:r>
            <a:endParaRPr lang="sv-SE" dirty="0"/>
          </a:p>
        </p:txBody>
      </p:sp>
      <p:sp>
        <p:nvSpPr>
          <p:cNvPr id="4" name="Title ">
            <a:extLst>
              <a:ext uri="{FF2B5EF4-FFF2-40B4-BE49-F238E27FC236}">
                <a16:creationId xmlns:a16="http://schemas.microsoft.com/office/drawing/2014/main" id="{1E0B038D-EF27-77A2-AEAE-EBB9C54B2712}"/>
              </a:ext>
            </a:extLst>
          </p:cNvPr>
          <p:cNvSpPr>
            <a:spLocks noGrp="1"/>
          </p:cNvSpPr>
          <p:nvPr>
            <p:ph type="title" hasCustomPrompt="1"/>
          </p:nvPr>
        </p:nvSpPr>
        <p:spPr>
          <a:xfrm>
            <a:off x="1053108" y="1472541"/>
            <a:ext cx="4074453" cy="1021278"/>
          </a:xfrm>
        </p:spPr>
        <p:txBody>
          <a:bodyPr anchor="b" anchorCtr="0"/>
          <a:lstStyle>
            <a:lvl1pPr>
              <a:defRPr>
                <a:solidFill>
                  <a:schemeClr val="tx1"/>
                </a:solidFill>
              </a:defRPr>
            </a:lvl1pPr>
          </a:lstStyle>
          <a:p>
            <a:r>
              <a:rPr lang="en-US" dirty="0"/>
              <a:t>Click to add title</a:t>
            </a:r>
            <a:endParaRPr lang="sv-SE" dirty="0"/>
          </a:p>
        </p:txBody>
      </p:sp>
    </p:spTree>
    <p:extLst>
      <p:ext uri="{BB962C8B-B14F-4D97-AF65-F5344CB8AC3E}">
        <p14:creationId xmlns:p14="http://schemas.microsoft.com/office/powerpoint/2010/main" val="1963693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One column and nine boxes">
    <p:spTree>
      <p:nvGrpSpPr>
        <p:cNvPr id="1" name=""/>
        <p:cNvGrpSpPr/>
        <p:nvPr/>
      </p:nvGrpSpPr>
      <p:grpSpPr>
        <a:xfrm>
          <a:off x="0" y="0"/>
          <a:ext cx="0" cy="0"/>
          <a:chOff x="0" y="0"/>
          <a:chExt cx="0" cy="0"/>
        </a:xfrm>
      </p:grpSpPr>
      <p:grpSp>
        <p:nvGrpSpPr>
          <p:cNvPr id="20" name="Group 3">
            <a:extLst>
              <a:ext uri="{FF2B5EF4-FFF2-40B4-BE49-F238E27FC236}">
                <a16:creationId xmlns:a16="http://schemas.microsoft.com/office/drawing/2014/main" id="{B4D16CEE-2BA1-1AB4-8A9C-4CEE67596611}"/>
              </a:ext>
            </a:extLst>
          </p:cNvPr>
          <p:cNvGrpSpPr>
            <a:grpSpLocks noGrp="1" noUngrp="1" noRot="1" noMove="1" noResize="1"/>
          </p:cNvGrpSpPr>
          <p:nvPr userDrawn="1"/>
        </p:nvGrpSpPr>
        <p:grpSpPr>
          <a:xfrm>
            <a:off x="5041717" y="4572110"/>
            <a:ext cx="7150282" cy="2286000"/>
            <a:chOff x="5041717" y="2284016"/>
            <a:chExt cx="7150282" cy="2286000"/>
          </a:xfrm>
        </p:grpSpPr>
        <p:sp>
          <p:nvSpPr>
            <p:cNvPr id="23" name="Rectangle 9">
              <a:extLst>
                <a:ext uri="{FF2B5EF4-FFF2-40B4-BE49-F238E27FC236}">
                  <a16:creationId xmlns:a16="http://schemas.microsoft.com/office/drawing/2014/main" id="{8D1167AE-35DD-0F3C-7BD4-83AE55330696}"/>
                </a:ext>
              </a:extLst>
            </p:cNvPr>
            <p:cNvSpPr>
              <a:spLocks noGrp="1" noRot="1" noMove="1" noResize="1" noEditPoints="1" noAdjustHandles="1" noChangeArrowheads="1" noChangeShapeType="1"/>
            </p:cNvSpPr>
            <p:nvPr userDrawn="1"/>
          </p:nvSpPr>
          <p:spPr>
            <a:xfrm>
              <a:off x="9807210" y="2284016"/>
              <a:ext cx="2384789" cy="2286000"/>
            </a:xfrm>
            <a:prstGeom prst="rect">
              <a:avLst/>
            </a:prstGeom>
            <a:solidFill>
              <a:srgbClr val="4141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noFill/>
              </a:endParaRPr>
            </a:p>
          </p:txBody>
        </p:sp>
        <p:sp>
          <p:nvSpPr>
            <p:cNvPr id="22" name="Rectangle 8">
              <a:extLst>
                <a:ext uri="{FF2B5EF4-FFF2-40B4-BE49-F238E27FC236}">
                  <a16:creationId xmlns:a16="http://schemas.microsoft.com/office/drawing/2014/main" id="{76F3B669-6831-DBDB-7AA2-FD1F2AD82C8E}"/>
                </a:ext>
              </a:extLst>
            </p:cNvPr>
            <p:cNvSpPr>
              <a:spLocks noGrp="1" noRot="1" noMove="1" noResize="1" noEditPoints="1" noAdjustHandles="1" noChangeArrowheads="1" noChangeShapeType="1"/>
            </p:cNvSpPr>
            <p:nvPr userDrawn="1"/>
          </p:nvSpPr>
          <p:spPr>
            <a:xfrm>
              <a:off x="7424917" y="2284016"/>
              <a:ext cx="2383200" cy="2286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1" name="Rectangle 7">
              <a:extLst>
                <a:ext uri="{FF2B5EF4-FFF2-40B4-BE49-F238E27FC236}">
                  <a16:creationId xmlns:a16="http://schemas.microsoft.com/office/drawing/2014/main" id="{CFA997A0-9060-D4B8-6136-C6D70E658BD6}"/>
                </a:ext>
              </a:extLst>
            </p:cNvPr>
            <p:cNvSpPr>
              <a:spLocks noGrp="1" noRot="1" noMove="1" noResize="1" noEditPoints="1" noAdjustHandles="1" noChangeArrowheads="1" noChangeShapeType="1"/>
            </p:cNvSpPr>
            <p:nvPr userDrawn="1"/>
          </p:nvSpPr>
          <p:spPr>
            <a:xfrm>
              <a:off x="5041717" y="2284016"/>
              <a:ext cx="2383200" cy="2286000"/>
            </a:xfrm>
            <a:prstGeom prst="rect">
              <a:avLst/>
            </a:prstGeom>
            <a:solidFill>
              <a:srgbClr val="0038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grpSp>
        <p:nvGrpSpPr>
          <p:cNvPr id="9" name="Group 2">
            <a:extLst>
              <a:ext uri="{FF2B5EF4-FFF2-40B4-BE49-F238E27FC236}">
                <a16:creationId xmlns:a16="http://schemas.microsoft.com/office/drawing/2014/main" id="{A5E8F9C5-3D86-EAC8-0E4A-5395115F4029}"/>
              </a:ext>
            </a:extLst>
          </p:cNvPr>
          <p:cNvGrpSpPr>
            <a:grpSpLocks noGrp="1" noUngrp="1" noRot="1" noMove="1" noResize="1"/>
          </p:cNvGrpSpPr>
          <p:nvPr userDrawn="1"/>
        </p:nvGrpSpPr>
        <p:grpSpPr>
          <a:xfrm>
            <a:off x="5041717" y="2284016"/>
            <a:ext cx="7150282" cy="2286000"/>
            <a:chOff x="5041717" y="2284016"/>
            <a:chExt cx="7150282" cy="2286000"/>
          </a:xfrm>
        </p:grpSpPr>
        <p:sp>
          <p:nvSpPr>
            <p:cNvPr id="6" name="Rectangle 6">
              <a:extLst>
                <a:ext uri="{FF2B5EF4-FFF2-40B4-BE49-F238E27FC236}">
                  <a16:creationId xmlns:a16="http://schemas.microsoft.com/office/drawing/2014/main" id="{728D9FC1-317D-CE5D-9680-865CBF13B6E8}"/>
                </a:ext>
              </a:extLst>
            </p:cNvPr>
            <p:cNvSpPr>
              <a:spLocks noGrp="1" noRot="1" noMove="1" noResize="1" noEditPoints="1" noAdjustHandles="1" noChangeArrowheads="1" noChangeShapeType="1"/>
            </p:cNvSpPr>
            <p:nvPr userDrawn="1"/>
          </p:nvSpPr>
          <p:spPr>
            <a:xfrm>
              <a:off x="9807210" y="2284016"/>
              <a:ext cx="2384789" cy="2286000"/>
            </a:xfrm>
            <a:prstGeom prst="rect">
              <a:avLst/>
            </a:prstGeom>
            <a:solidFill>
              <a:srgbClr val="CCD7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ectangle 5">
              <a:extLst>
                <a:ext uri="{FF2B5EF4-FFF2-40B4-BE49-F238E27FC236}">
                  <a16:creationId xmlns:a16="http://schemas.microsoft.com/office/drawing/2014/main" id="{6AAECC39-9F8D-78C1-5A42-23E52F9FC838}"/>
                </a:ext>
              </a:extLst>
            </p:cNvPr>
            <p:cNvSpPr>
              <a:spLocks noGrp="1" noRot="1" noMove="1" noResize="1" noEditPoints="1" noAdjustHandles="1" noChangeArrowheads="1" noChangeShapeType="1"/>
            </p:cNvSpPr>
            <p:nvPr userDrawn="1"/>
          </p:nvSpPr>
          <p:spPr>
            <a:xfrm>
              <a:off x="7424917" y="2284016"/>
              <a:ext cx="2383200" cy="228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Rectangle 4">
              <a:extLst>
                <a:ext uri="{FF2B5EF4-FFF2-40B4-BE49-F238E27FC236}">
                  <a16:creationId xmlns:a16="http://schemas.microsoft.com/office/drawing/2014/main" id="{9B20D402-0ED4-B729-482D-D0617B8A018E}"/>
                </a:ext>
              </a:extLst>
            </p:cNvPr>
            <p:cNvSpPr>
              <a:spLocks noGrp="1" noRot="1" noMove="1" noResize="1" noEditPoints="1" noAdjustHandles="1" noChangeArrowheads="1" noChangeShapeType="1"/>
            </p:cNvSpPr>
            <p:nvPr userDrawn="1"/>
          </p:nvSpPr>
          <p:spPr>
            <a:xfrm>
              <a:off x="5041717" y="2284016"/>
              <a:ext cx="2383200" cy="2286000"/>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rgbClr val="414141"/>
                </a:solidFill>
              </a:endParaRPr>
            </a:p>
          </p:txBody>
        </p:sp>
      </p:grpSp>
      <p:grpSp>
        <p:nvGrpSpPr>
          <p:cNvPr id="15" name="Group 1">
            <a:extLst>
              <a:ext uri="{FF2B5EF4-FFF2-40B4-BE49-F238E27FC236}">
                <a16:creationId xmlns:a16="http://schemas.microsoft.com/office/drawing/2014/main" id="{C0C52254-77E4-D12A-2C59-267A2B346A44}"/>
              </a:ext>
            </a:extLst>
          </p:cNvPr>
          <p:cNvGrpSpPr>
            <a:grpSpLocks noGrp="1" noUngrp="1" noRot="1" noMove="1" noResize="1"/>
          </p:cNvGrpSpPr>
          <p:nvPr userDrawn="1"/>
        </p:nvGrpSpPr>
        <p:grpSpPr>
          <a:xfrm>
            <a:off x="5041717" y="587"/>
            <a:ext cx="7150282" cy="2286000"/>
            <a:chOff x="5041717" y="2284016"/>
            <a:chExt cx="7150282" cy="2286000"/>
          </a:xfrm>
        </p:grpSpPr>
        <p:sp>
          <p:nvSpPr>
            <p:cNvPr id="19" name="Rectangle 3">
              <a:extLst>
                <a:ext uri="{FF2B5EF4-FFF2-40B4-BE49-F238E27FC236}">
                  <a16:creationId xmlns:a16="http://schemas.microsoft.com/office/drawing/2014/main" id="{987D1068-DF10-1A22-6399-2504AFB76839}"/>
                </a:ext>
              </a:extLst>
            </p:cNvPr>
            <p:cNvSpPr>
              <a:spLocks noGrp="1" noRot="1" noMove="1" noResize="1" noEditPoints="1" noAdjustHandles="1" noChangeArrowheads="1" noChangeShapeType="1"/>
            </p:cNvSpPr>
            <p:nvPr userDrawn="1"/>
          </p:nvSpPr>
          <p:spPr>
            <a:xfrm>
              <a:off x="9807210" y="2284016"/>
              <a:ext cx="2384789" cy="228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ctangle 2">
              <a:extLst>
                <a:ext uri="{FF2B5EF4-FFF2-40B4-BE49-F238E27FC236}">
                  <a16:creationId xmlns:a16="http://schemas.microsoft.com/office/drawing/2014/main" id="{C93EB9AB-D5D1-2B6E-0619-C6115538A225}"/>
                </a:ext>
              </a:extLst>
            </p:cNvPr>
            <p:cNvSpPr>
              <a:spLocks noGrp="1" noRot="1" noMove="1" noResize="1" noEditPoints="1" noAdjustHandles="1" noChangeArrowheads="1" noChangeShapeType="1"/>
            </p:cNvSpPr>
            <p:nvPr userDrawn="1"/>
          </p:nvSpPr>
          <p:spPr>
            <a:xfrm>
              <a:off x="7424917" y="2284016"/>
              <a:ext cx="2383200" cy="2286000"/>
            </a:xfrm>
            <a:prstGeom prst="rect">
              <a:avLst/>
            </a:prstGeom>
            <a:solidFill>
              <a:srgbClr val="0038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Rectangle 1">
              <a:extLst>
                <a:ext uri="{FF2B5EF4-FFF2-40B4-BE49-F238E27FC236}">
                  <a16:creationId xmlns:a16="http://schemas.microsoft.com/office/drawing/2014/main" id="{DD5B825F-6A31-A2DA-0455-37752F1608F6}"/>
                </a:ext>
              </a:extLst>
            </p:cNvPr>
            <p:cNvSpPr>
              <a:spLocks noGrp="1" noRot="1" noMove="1" noResize="1" noEditPoints="1" noAdjustHandles="1" noChangeArrowheads="1" noChangeShapeType="1"/>
            </p:cNvSpPr>
            <p:nvPr userDrawn="1"/>
          </p:nvSpPr>
          <p:spPr>
            <a:xfrm>
              <a:off x="5041717" y="2284016"/>
              <a:ext cx="2383200" cy="2286000"/>
            </a:xfrm>
            <a:prstGeom prst="rect">
              <a:avLst/>
            </a:prstGeom>
            <a:solidFill>
              <a:srgbClr val="7F9B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rgbClr val="D8E5EB"/>
                </a:solidFill>
              </a:endParaRPr>
            </a:p>
          </p:txBody>
        </p:sp>
      </p:grpSp>
      <p:sp>
        <p:nvSpPr>
          <p:cNvPr id="7" name="Footer">
            <a:extLst>
              <a:ext uri="{FF2B5EF4-FFF2-40B4-BE49-F238E27FC236}">
                <a16:creationId xmlns:a16="http://schemas.microsoft.com/office/drawing/2014/main" id="{DD085F75-4F5A-F5C1-9FEE-460468496150}"/>
              </a:ext>
            </a:extLst>
          </p:cNvPr>
          <p:cNvSpPr>
            <a:spLocks noGrp="1"/>
          </p:cNvSpPr>
          <p:nvPr>
            <p:ph type="ftr" sz="quarter" idx="98"/>
          </p:nvPr>
        </p:nvSpPr>
        <p:spPr>
          <a:xfrm>
            <a:off x="1055688" y="6200774"/>
            <a:ext cx="2975253" cy="288926"/>
          </a:xfrm>
        </p:spPr>
        <p:txBody>
          <a:bodyPr/>
          <a:lstStyle>
            <a:lvl1pPr>
              <a:defRPr sz="1000"/>
            </a:lvl1pPr>
          </a:lstStyle>
          <a:p>
            <a:endParaRPr lang="sv-SE" dirty="0"/>
          </a:p>
        </p:txBody>
      </p:sp>
      <p:sp>
        <p:nvSpPr>
          <p:cNvPr id="26" name="Text 9">
            <a:extLst>
              <a:ext uri="{FF2B5EF4-FFF2-40B4-BE49-F238E27FC236}">
                <a16:creationId xmlns:a16="http://schemas.microsoft.com/office/drawing/2014/main" id="{4C555371-2C85-99CD-BEE8-C8F29A3F0367}"/>
              </a:ext>
            </a:extLst>
          </p:cNvPr>
          <p:cNvSpPr>
            <a:spLocks noGrp="1"/>
          </p:cNvSpPr>
          <p:nvPr>
            <p:ph type="body" sz="quarter" idx="104" hasCustomPrompt="1"/>
          </p:nvPr>
        </p:nvSpPr>
        <p:spPr>
          <a:xfrm>
            <a:off x="10113570" y="5791887"/>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rgbClr val="FFFFFF"/>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42" name="Heading 9">
            <a:extLst>
              <a:ext uri="{FF2B5EF4-FFF2-40B4-BE49-F238E27FC236}">
                <a16:creationId xmlns:a16="http://schemas.microsoft.com/office/drawing/2014/main" id="{93AEE2F7-3328-085C-D398-AB445330AFF5}"/>
              </a:ext>
            </a:extLst>
          </p:cNvPr>
          <p:cNvSpPr>
            <a:spLocks noGrp="1"/>
          </p:cNvSpPr>
          <p:nvPr>
            <p:ph type="body" sz="quarter" idx="92" hasCustomPrompt="1"/>
          </p:nvPr>
        </p:nvSpPr>
        <p:spPr>
          <a:xfrm>
            <a:off x="10112658" y="5206556"/>
            <a:ext cx="1774800"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rgbClr val="FFFFFF"/>
                </a:solidFill>
              </a:defRPr>
            </a:lvl1pPr>
          </a:lstStyle>
          <a:p>
            <a:pPr lvl="0"/>
            <a:r>
              <a:rPr lang="en-US" dirty="0"/>
              <a:t>100</a:t>
            </a:r>
            <a:endParaRPr lang="sv-SE" dirty="0"/>
          </a:p>
        </p:txBody>
      </p:sp>
      <p:sp>
        <p:nvSpPr>
          <p:cNvPr id="33" name="Text 8">
            <a:extLst>
              <a:ext uri="{FF2B5EF4-FFF2-40B4-BE49-F238E27FC236}">
                <a16:creationId xmlns:a16="http://schemas.microsoft.com/office/drawing/2014/main" id="{9C97063E-993E-E528-8EB1-011084F46315}"/>
              </a:ext>
            </a:extLst>
          </p:cNvPr>
          <p:cNvSpPr>
            <a:spLocks noGrp="1"/>
          </p:cNvSpPr>
          <p:nvPr>
            <p:ph type="body" sz="quarter" idx="106" hasCustomPrompt="1"/>
          </p:nvPr>
        </p:nvSpPr>
        <p:spPr>
          <a:xfrm>
            <a:off x="7727471" y="5793757"/>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chemeClr val="bg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44" name="Heading 8">
            <a:extLst>
              <a:ext uri="{FF2B5EF4-FFF2-40B4-BE49-F238E27FC236}">
                <a16:creationId xmlns:a16="http://schemas.microsoft.com/office/drawing/2014/main" id="{1F6B3C70-8093-0D47-6F30-E8E16BA05BDE}"/>
              </a:ext>
            </a:extLst>
          </p:cNvPr>
          <p:cNvSpPr>
            <a:spLocks noGrp="1"/>
          </p:cNvSpPr>
          <p:nvPr>
            <p:ph type="body" sz="quarter" idx="94" hasCustomPrompt="1"/>
          </p:nvPr>
        </p:nvSpPr>
        <p:spPr>
          <a:xfrm>
            <a:off x="7727471" y="5208426"/>
            <a:ext cx="1774801"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chemeClr val="bg1"/>
                </a:solidFill>
              </a:defRPr>
            </a:lvl1pPr>
          </a:lstStyle>
          <a:p>
            <a:pPr lvl="0"/>
            <a:r>
              <a:rPr lang="en-US" dirty="0"/>
              <a:t>100</a:t>
            </a:r>
            <a:endParaRPr lang="sv-SE" dirty="0"/>
          </a:p>
        </p:txBody>
      </p:sp>
      <p:sp>
        <p:nvSpPr>
          <p:cNvPr id="27" name="Text 7">
            <a:extLst>
              <a:ext uri="{FF2B5EF4-FFF2-40B4-BE49-F238E27FC236}">
                <a16:creationId xmlns:a16="http://schemas.microsoft.com/office/drawing/2014/main" id="{6D53653C-3EFF-2440-9893-B4ECEBAF1D2A}"/>
              </a:ext>
            </a:extLst>
          </p:cNvPr>
          <p:cNvSpPr>
            <a:spLocks noGrp="1"/>
          </p:cNvSpPr>
          <p:nvPr>
            <p:ph type="body" sz="quarter" idx="105" hasCustomPrompt="1"/>
          </p:nvPr>
        </p:nvSpPr>
        <p:spPr>
          <a:xfrm>
            <a:off x="5345350" y="5789100"/>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rgbClr val="FFFFFF"/>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46" name="Heading 7">
            <a:extLst>
              <a:ext uri="{FF2B5EF4-FFF2-40B4-BE49-F238E27FC236}">
                <a16:creationId xmlns:a16="http://schemas.microsoft.com/office/drawing/2014/main" id="{44CC7370-49CD-54BD-263C-59B13BDA1249}"/>
              </a:ext>
            </a:extLst>
          </p:cNvPr>
          <p:cNvSpPr>
            <a:spLocks noGrp="1"/>
          </p:cNvSpPr>
          <p:nvPr>
            <p:ph type="body" sz="quarter" idx="96" hasCustomPrompt="1"/>
          </p:nvPr>
        </p:nvSpPr>
        <p:spPr>
          <a:xfrm>
            <a:off x="5345350" y="5208426"/>
            <a:ext cx="1774629"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rgbClr val="FFFFFF"/>
                </a:solidFill>
              </a:defRPr>
            </a:lvl1pPr>
          </a:lstStyle>
          <a:p>
            <a:pPr lvl="0"/>
            <a:r>
              <a:rPr lang="en-US" dirty="0"/>
              <a:t>100</a:t>
            </a:r>
            <a:endParaRPr lang="sv-SE" dirty="0"/>
          </a:p>
        </p:txBody>
      </p:sp>
      <p:sp>
        <p:nvSpPr>
          <p:cNvPr id="25" name="Text 6">
            <a:extLst>
              <a:ext uri="{FF2B5EF4-FFF2-40B4-BE49-F238E27FC236}">
                <a16:creationId xmlns:a16="http://schemas.microsoft.com/office/drawing/2014/main" id="{5722425D-AD17-AE94-7176-8C07A6FED559}"/>
              </a:ext>
            </a:extLst>
          </p:cNvPr>
          <p:cNvSpPr>
            <a:spLocks noGrp="1"/>
          </p:cNvSpPr>
          <p:nvPr>
            <p:ph type="body" sz="quarter" idx="103" hasCustomPrompt="1"/>
          </p:nvPr>
        </p:nvSpPr>
        <p:spPr>
          <a:xfrm>
            <a:off x="10107189" y="3504792"/>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chemeClr val="bg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71" name="Heading 6">
            <a:extLst>
              <a:ext uri="{FF2B5EF4-FFF2-40B4-BE49-F238E27FC236}">
                <a16:creationId xmlns:a16="http://schemas.microsoft.com/office/drawing/2014/main" id="{0D9C1BD3-C6F7-4BB7-B4A1-65D8A6727E9B}"/>
              </a:ext>
            </a:extLst>
          </p:cNvPr>
          <p:cNvSpPr>
            <a:spLocks noGrp="1"/>
          </p:cNvSpPr>
          <p:nvPr>
            <p:ph type="body" sz="quarter" idx="75" hasCustomPrompt="1"/>
          </p:nvPr>
        </p:nvSpPr>
        <p:spPr>
          <a:xfrm>
            <a:off x="10106277" y="2916693"/>
            <a:ext cx="1774800"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rgbClr val="414141"/>
                </a:solidFill>
              </a:defRPr>
            </a:lvl1pPr>
          </a:lstStyle>
          <a:p>
            <a:pPr lvl="0"/>
            <a:r>
              <a:rPr lang="en-US" dirty="0"/>
              <a:t>100</a:t>
            </a:r>
            <a:endParaRPr lang="sv-SE" dirty="0"/>
          </a:p>
        </p:txBody>
      </p:sp>
      <p:sp>
        <p:nvSpPr>
          <p:cNvPr id="24" name="Text 5">
            <a:extLst>
              <a:ext uri="{FF2B5EF4-FFF2-40B4-BE49-F238E27FC236}">
                <a16:creationId xmlns:a16="http://schemas.microsoft.com/office/drawing/2014/main" id="{7D97777D-F7B0-5778-DD9F-99602D073089}"/>
              </a:ext>
            </a:extLst>
          </p:cNvPr>
          <p:cNvSpPr>
            <a:spLocks noGrp="1"/>
          </p:cNvSpPr>
          <p:nvPr>
            <p:ph type="body" sz="quarter" idx="102" hasCustomPrompt="1"/>
          </p:nvPr>
        </p:nvSpPr>
        <p:spPr>
          <a:xfrm>
            <a:off x="7727927" y="3516540"/>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rgbClr val="FFFFFF"/>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11" name="Heading 5">
            <a:extLst>
              <a:ext uri="{FF2B5EF4-FFF2-40B4-BE49-F238E27FC236}">
                <a16:creationId xmlns:a16="http://schemas.microsoft.com/office/drawing/2014/main" id="{6E4D9DB8-E3CD-CCF4-D1CD-F14F76FF0ECD}"/>
              </a:ext>
            </a:extLst>
          </p:cNvPr>
          <p:cNvSpPr>
            <a:spLocks noGrp="1"/>
          </p:cNvSpPr>
          <p:nvPr>
            <p:ph type="body" sz="quarter" idx="82" hasCustomPrompt="1"/>
          </p:nvPr>
        </p:nvSpPr>
        <p:spPr>
          <a:xfrm>
            <a:off x="7727471" y="2924997"/>
            <a:ext cx="1774801"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rgbClr val="FFFFFF"/>
                </a:solidFill>
              </a:defRPr>
            </a:lvl1pPr>
          </a:lstStyle>
          <a:p>
            <a:pPr lvl="0"/>
            <a:r>
              <a:rPr lang="en-US" dirty="0"/>
              <a:t>100</a:t>
            </a:r>
            <a:endParaRPr lang="sv-SE" dirty="0"/>
          </a:p>
        </p:txBody>
      </p:sp>
      <p:sp>
        <p:nvSpPr>
          <p:cNvPr id="8" name="Text 4_">
            <a:extLst>
              <a:ext uri="{FF2B5EF4-FFF2-40B4-BE49-F238E27FC236}">
                <a16:creationId xmlns:a16="http://schemas.microsoft.com/office/drawing/2014/main" id="{76B2EA87-B1E0-45FC-8871-13D12EC77D5D}"/>
              </a:ext>
            </a:extLst>
          </p:cNvPr>
          <p:cNvSpPr>
            <a:spLocks noGrp="1"/>
          </p:cNvSpPr>
          <p:nvPr>
            <p:ph type="body" sz="quarter" idx="99" hasCustomPrompt="1"/>
          </p:nvPr>
        </p:nvSpPr>
        <p:spPr>
          <a:xfrm>
            <a:off x="5345350" y="3500997"/>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chemeClr val="bg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14" name="Heading 4">
            <a:extLst>
              <a:ext uri="{FF2B5EF4-FFF2-40B4-BE49-F238E27FC236}">
                <a16:creationId xmlns:a16="http://schemas.microsoft.com/office/drawing/2014/main" id="{9D8BCC86-2670-1C1F-90F1-DBAFC91908F3}"/>
              </a:ext>
            </a:extLst>
          </p:cNvPr>
          <p:cNvSpPr>
            <a:spLocks noGrp="1"/>
          </p:cNvSpPr>
          <p:nvPr>
            <p:ph type="body" sz="quarter" idx="84" hasCustomPrompt="1"/>
          </p:nvPr>
        </p:nvSpPr>
        <p:spPr>
          <a:xfrm>
            <a:off x="5346090" y="2918785"/>
            <a:ext cx="1774269"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chemeClr val="bg1"/>
                </a:solidFill>
              </a:defRPr>
            </a:lvl1pPr>
          </a:lstStyle>
          <a:p>
            <a:pPr lvl="0"/>
            <a:r>
              <a:rPr lang="en-US" dirty="0"/>
              <a:t>100</a:t>
            </a:r>
            <a:endParaRPr lang="sv-SE" dirty="0"/>
          </a:p>
        </p:txBody>
      </p:sp>
      <p:sp>
        <p:nvSpPr>
          <p:cNvPr id="18" name="Text 3">
            <a:extLst>
              <a:ext uri="{FF2B5EF4-FFF2-40B4-BE49-F238E27FC236}">
                <a16:creationId xmlns:a16="http://schemas.microsoft.com/office/drawing/2014/main" id="{E2BA09A2-6E0D-B01A-CD82-4128F4FA6495}"/>
              </a:ext>
            </a:extLst>
          </p:cNvPr>
          <p:cNvSpPr>
            <a:spLocks noGrp="1"/>
          </p:cNvSpPr>
          <p:nvPr>
            <p:ph type="body" sz="quarter" idx="101" hasCustomPrompt="1"/>
          </p:nvPr>
        </p:nvSpPr>
        <p:spPr>
          <a:xfrm>
            <a:off x="10116518" y="1215476"/>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chemeClr val="bg2"/>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29" name="Heading 3">
            <a:extLst>
              <a:ext uri="{FF2B5EF4-FFF2-40B4-BE49-F238E27FC236}">
                <a16:creationId xmlns:a16="http://schemas.microsoft.com/office/drawing/2014/main" id="{D463A1EA-78CC-DD62-DBE4-B2DF5F4A76E8}"/>
              </a:ext>
            </a:extLst>
          </p:cNvPr>
          <p:cNvSpPr>
            <a:spLocks noGrp="1"/>
          </p:cNvSpPr>
          <p:nvPr>
            <p:ph type="body" sz="quarter" idx="86" hasCustomPrompt="1"/>
          </p:nvPr>
        </p:nvSpPr>
        <p:spPr>
          <a:xfrm flipH="1">
            <a:off x="10112658" y="633264"/>
            <a:ext cx="1774800"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chemeClr val="bg2"/>
                </a:solidFill>
              </a:defRPr>
            </a:lvl1pPr>
          </a:lstStyle>
          <a:p>
            <a:pPr lvl="0"/>
            <a:r>
              <a:rPr lang="en-US" dirty="0"/>
              <a:t>100</a:t>
            </a:r>
            <a:endParaRPr lang="sv-SE" dirty="0"/>
          </a:p>
        </p:txBody>
      </p:sp>
      <p:sp>
        <p:nvSpPr>
          <p:cNvPr id="12" name="Text 2">
            <a:extLst>
              <a:ext uri="{FF2B5EF4-FFF2-40B4-BE49-F238E27FC236}">
                <a16:creationId xmlns:a16="http://schemas.microsoft.com/office/drawing/2014/main" id="{CB8FA521-E1BE-F1A7-F9AD-00A52F987A53}"/>
              </a:ext>
            </a:extLst>
          </p:cNvPr>
          <p:cNvSpPr>
            <a:spLocks noGrp="1"/>
          </p:cNvSpPr>
          <p:nvPr>
            <p:ph type="body" sz="quarter" idx="100" hasCustomPrompt="1"/>
          </p:nvPr>
        </p:nvSpPr>
        <p:spPr>
          <a:xfrm>
            <a:off x="7725344" y="1215475"/>
            <a:ext cx="1773888" cy="432000"/>
          </a:xfrm>
        </p:spPr>
        <p:txBody>
          <a:bodyPr lIns="90000" tIns="36000" rIns="90000" bIns="36000">
            <a:noAutofit/>
          </a:bodyPr>
          <a:lstStyle>
            <a:lvl1pPr marL="0" indent="0" algn="ctr">
              <a:lnSpc>
                <a:spcPct val="100000"/>
              </a:lnSpc>
              <a:spcBef>
                <a:spcPts val="0"/>
              </a:spcBef>
              <a:spcAft>
                <a:spcPts val="0"/>
              </a:spcAft>
              <a:buNone/>
              <a:defRPr lang="en-US" sz="1250" kern="1200" spc="0" baseline="0" dirty="0">
                <a:solidFill>
                  <a:schemeClr val="tx1"/>
                </a:solidFill>
                <a:latin typeface="+mn-lt"/>
                <a:ea typeface="+mn-ea"/>
                <a:cs typeface="+mn-cs"/>
              </a:defRPr>
            </a:lvl1pPr>
            <a:lvl2pPr marL="432000" indent="0">
              <a:buNone/>
              <a:defRPr/>
            </a:lvl2pPr>
            <a:lvl3pPr marL="758250" indent="0">
              <a:buNone/>
              <a:defRPr/>
            </a:lvl3pPr>
            <a:lvl4pPr marL="1116000" indent="0">
              <a:buNone/>
              <a:defRPr/>
            </a:lvl4pPr>
            <a:lvl5pPr marL="1476000" indent="0">
              <a:buNone/>
              <a:defRPr/>
            </a:lvl5pPr>
          </a:lstStyle>
          <a:p>
            <a:pPr marL="0" lvl="0" indent="0" algn="ctr" defTabSz="914309" rtl="0" eaLnBrk="1" latinLnBrk="0" hangingPunct="1">
              <a:lnSpc>
                <a:spcPct val="100000"/>
              </a:lnSpc>
              <a:spcBef>
                <a:spcPts val="0"/>
              </a:spcBef>
              <a:spcAft>
                <a:spcPts val="0"/>
              </a:spcAft>
              <a:buClrTx/>
              <a:buSzPct val="90000"/>
              <a:buFont typeface="System Font Regular"/>
              <a:buNone/>
              <a:tabLst/>
            </a:pPr>
            <a:r>
              <a:rPr lang="en-US" dirty="0"/>
              <a:t>Lorem ipsum</a:t>
            </a:r>
          </a:p>
        </p:txBody>
      </p:sp>
      <p:sp>
        <p:nvSpPr>
          <p:cNvPr id="31" name="Heading 2">
            <a:extLst>
              <a:ext uri="{FF2B5EF4-FFF2-40B4-BE49-F238E27FC236}">
                <a16:creationId xmlns:a16="http://schemas.microsoft.com/office/drawing/2014/main" id="{9623FCC2-9CC3-9DC8-302A-7C2C75A41EC8}"/>
              </a:ext>
            </a:extLst>
          </p:cNvPr>
          <p:cNvSpPr>
            <a:spLocks noGrp="1"/>
          </p:cNvSpPr>
          <p:nvPr>
            <p:ph type="body" sz="quarter" idx="88" hasCustomPrompt="1"/>
          </p:nvPr>
        </p:nvSpPr>
        <p:spPr>
          <a:xfrm>
            <a:off x="7724976" y="632785"/>
            <a:ext cx="1774800"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rgbClr val="FFFFFF"/>
                </a:solidFill>
              </a:defRPr>
            </a:lvl1pPr>
          </a:lstStyle>
          <a:p>
            <a:pPr lvl="0"/>
            <a:r>
              <a:rPr lang="en-US" dirty="0"/>
              <a:t>100</a:t>
            </a:r>
            <a:endParaRPr lang="sv-SE" dirty="0"/>
          </a:p>
        </p:txBody>
      </p:sp>
      <p:sp>
        <p:nvSpPr>
          <p:cNvPr id="32" name="Text 1">
            <a:extLst>
              <a:ext uri="{FF2B5EF4-FFF2-40B4-BE49-F238E27FC236}">
                <a16:creationId xmlns:a16="http://schemas.microsoft.com/office/drawing/2014/main" id="{6A3CC711-2E1A-C048-AB4F-4FCE3ECC4FB5}"/>
              </a:ext>
            </a:extLst>
          </p:cNvPr>
          <p:cNvSpPr>
            <a:spLocks noGrp="1"/>
          </p:cNvSpPr>
          <p:nvPr>
            <p:ph type="body" sz="quarter" idx="89" hasCustomPrompt="1"/>
          </p:nvPr>
        </p:nvSpPr>
        <p:spPr>
          <a:xfrm>
            <a:off x="5346091" y="1224673"/>
            <a:ext cx="1773888" cy="432000"/>
          </a:xfrm>
        </p:spPr>
        <p:txBody>
          <a:bodyPr lIns="90000" tIns="36000" rIns="90000" bIns="36000">
            <a:noAutofit/>
          </a:bodyPr>
          <a:lstStyle>
            <a:lvl1pPr marL="0" indent="0" algn="ctr">
              <a:lnSpc>
                <a:spcPct val="100000"/>
              </a:lnSpc>
              <a:spcBef>
                <a:spcPts val="0"/>
              </a:spcBef>
              <a:spcAft>
                <a:spcPts val="0"/>
              </a:spcAft>
              <a:buNone/>
              <a:defRPr lang="en-US" sz="1250" kern="1200" spc="0" baseline="0" dirty="0">
                <a:solidFill>
                  <a:schemeClr val="tx1"/>
                </a:solidFill>
                <a:latin typeface="+mn-lt"/>
                <a:ea typeface="+mn-ea"/>
                <a:cs typeface="+mn-cs"/>
              </a:defRPr>
            </a:lvl1pPr>
            <a:lvl2pPr marL="432000" indent="0">
              <a:buNone/>
              <a:defRPr/>
            </a:lvl2pPr>
            <a:lvl3pPr marL="758250" indent="0">
              <a:buNone/>
              <a:defRPr/>
            </a:lvl3pPr>
            <a:lvl4pPr marL="1116000" indent="0">
              <a:buNone/>
              <a:defRPr/>
            </a:lvl4pPr>
            <a:lvl5pPr marL="1476000" indent="0">
              <a:buNone/>
              <a:defRPr/>
            </a:lvl5pPr>
          </a:lstStyle>
          <a:p>
            <a:pPr marL="0" lvl="0" indent="0" algn="ctr" defTabSz="914309" rtl="0" eaLnBrk="1" latinLnBrk="0" hangingPunct="1">
              <a:lnSpc>
                <a:spcPct val="100000"/>
              </a:lnSpc>
              <a:spcBef>
                <a:spcPts val="0"/>
              </a:spcBef>
              <a:spcAft>
                <a:spcPts val="0"/>
              </a:spcAft>
              <a:buClrTx/>
              <a:buSzPct val="90000"/>
              <a:buFont typeface="System Font Regular"/>
              <a:buNone/>
              <a:tabLst/>
            </a:pPr>
            <a:r>
              <a:rPr lang="en-US" dirty="0"/>
              <a:t>Lorem ipsum</a:t>
            </a:r>
          </a:p>
        </p:txBody>
      </p:sp>
      <p:sp>
        <p:nvSpPr>
          <p:cNvPr id="35" name="Heading 1">
            <a:extLst>
              <a:ext uri="{FF2B5EF4-FFF2-40B4-BE49-F238E27FC236}">
                <a16:creationId xmlns:a16="http://schemas.microsoft.com/office/drawing/2014/main" id="{D8EB59B6-C70A-8D92-3A20-0C9A2D704E7A}"/>
              </a:ext>
            </a:extLst>
          </p:cNvPr>
          <p:cNvSpPr>
            <a:spLocks noGrp="1"/>
          </p:cNvSpPr>
          <p:nvPr>
            <p:ph type="body" sz="quarter" idx="90" hasCustomPrompt="1"/>
          </p:nvPr>
        </p:nvSpPr>
        <p:spPr>
          <a:xfrm>
            <a:off x="5346817" y="639475"/>
            <a:ext cx="1774800" cy="576000"/>
          </a:xfrm>
        </p:spPr>
        <p:txBody>
          <a:bodyPr lIns="90000" tIns="0" rIns="90000" bIns="0" anchor="b" anchorCtr="0">
            <a:normAutofit/>
          </a:bodyPr>
          <a:lstStyle>
            <a:lvl1pPr marL="0" indent="0" algn="ctr">
              <a:lnSpc>
                <a:spcPct val="100000"/>
              </a:lnSpc>
              <a:spcBef>
                <a:spcPts val="0"/>
              </a:spcBef>
              <a:spcAft>
                <a:spcPts val="0"/>
              </a:spcAft>
              <a:buNone/>
              <a:defRPr lang="sv-SE" sz="3200" b="1" kern="1200" spc="0" baseline="0" dirty="0">
                <a:solidFill>
                  <a:schemeClr val="tx1"/>
                </a:solidFill>
                <a:latin typeface="+mn-lt"/>
                <a:ea typeface="+mn-ea"/>
                <a:cs typeface="+mn-cs"/>
              </a:defRPr>
            </a:lvl1pPr>
          </a:lstStyle>
          <a:p>
            <a:pPr marL="0" lvl="0" indent="0" algn="ctr" defTabSz="914309" rtl="0" eaLnBrk="1" latinLnBrk="0" hangingPunct="1">
              <a:lnSpc>
                <a:spcPct val="100000"/>
              </a:lnSpc>
              <a:spcBef>
                <a:spcPts val="0"/>
              </a:spcBef>
              <a:spcAft>
                <a:spcPts val="0"/>
              </a:spcAft>
              <a:buClrTx/>
              <a:buSzPct val="90000"/>
              <a:buFont typeface="System Font Regular"/>
              <a:buNone/>
              <a:tabLst/>
            </a:pPr>
            <a:r>
              <a:rPr lang="en-US" dirty="0"/>
              <a:t>100</a:t>
            </a:r>
            <a:endParaRPr lang="sv-SE" dirty="0"/>
          </a:p>
        </p:txBody>
      </p:sp>
      <p:sp>
        <p:nvSpPr>
          <p:cNvPr id="10" name="Text">
            <a:extLst>
              <a:ext uri="{FF2B5EF4-FFF2-40B4-BE49-F238E27FC236}">
                <a16:creationId xmlns:a16="http://schemas.microsoft.com/office/drawing/2014/main" id="{1E067025-8A6A-6981-0129-E94C446D57F9}"/>
              </a:ext>
            </a:extLst>
          </p:cNvPr>
          <p:cNvSpPr>
            <a:spLocks noGrp="1"/>
          </p:cNvSpPr>
          <p:nvPr>
            <p:ph type="body" sz="quarter" idx="40" hasCustomPrompt="1"/>
          </p:nvPr>
        </p:nvSpPr>
        <p:spPr>
          <a:xfrm>
            <a:off x="1053109" y="2577089"/>
            <a:ext cx="2981098" cy="3623685"/>
          </a:xfrm>
        </p:spPr>
        <p:txBody>
          <a:bodyPr/>
          <a:lstStyle>
            <a:lvl1pPr>
              <a:defRPr sz="1600"/>
            </a:lvl1pPr>
          </a:lstStyle>
          <a:p>
            <a:pPr lvl="0"/>
            <a:r>
              <a:rPr lang="en-US" dirty="0"/>
              <a:t>Click to add text</a:t>
            </a:r>
            <a:endParaRPr lang="sv-SE" dirty="0"/>
          </a:p>
        </p:txBody>
      </p:sp>
      <p:sp>
        <p:nvSpPr>
          <p:cNvPr id="13" name="Title">
            <a:extLst>
              <a:ext uri="{FF2B5EF4-FFF2-40B4-BE49-F238E27FC236}">
                <a16:creationId xmlns:a16="http://schemas.microsoft.com/office/drawing/2014/main" id="{4D68CE69-0CEA-4768-7C48-5463892BC90A}"/>
              </a:ext>
            </a:extLst>
          </p:cNvPr>
          <p:cNvSpPr>
            <a:spLocks noGrp="1"/>
          </p:cNvSpPr>
          <p:nvPr>
            <p:ph type="title" hasCustomPrompt="1"/>
          </p:nvPr>
        </p:nvSpPr>
        <p:spPr>
          <a:xfrm>
            <a:off x="1053108" y="1318305"/>
            <a:ext cx="2977833" cy="1021278"/>
          </a:xfrm>
        </p:spPr>
        <p:txBody>
          <a:bodyPr anchor="b" anchorCtr="0">
            <a:normAutofit/>
          </a:bodyPr>
          <a:lstStyle>
            <a:lvl1pPr>
              <a:defRPr sz="2800"/>
            </a:lvl1pPr>
          </a:lstStyle>
          <a:p>
            <a:r>
              <a:rPr lang="en-US" dirty="0"/>
              <a:t>Click to add title</a:t>
            </a:r>
            <a:endParaRPr lang="sv-SE" dirty="0"/>
          </a:p>
        </p:txBody>
      </p:sp>
    </p:spTree>
    <p:extLst>
      <p:ext uri="{BB962C8B-B14F-4D97-AF65-F5344CB8AC3E}">
        <p14:creationId xmlns:p14="http://schemas.microsoft.com/office/powerpoint/2010/main" val="28657861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x boxes and one column">
    <p:spTree>
      <p:nvGrpSpPr>
        <p:cNvPr id="1" name=""/>
        <p:cNvGrpSpPr/>
        <p:nvPr/>
      </p:nvGrpSpPr>
      <p:grpSpPr>
        <a:xfrm>
          <a:off x="0" y="0"/>
          <a:ext cx="0" cy="0"/>
          <a:chOff x="0" y="0"/>
          <a:chExt cx="0" cy="0"/>
        </a:xfrm>
      </p:grpSpPr>
      <p:grpSp>
        <p:nvGrpSpPr>
          <p:cNvPr id="51" name="Group 3">
            <a:extLst>
              <a:ext uri="{FF2B5EF4-FFF2-40B4-BE49-F238E27FC236}">
                <a16:creationId xmlns:a16="http://schemas.microsoft.com/office/drawing/2014/main" id="{9628B27F-B68F-B674-6879-E6F285E70992}"/>
              </a:ext>
            </a:extLst>
          </p:cNvPr>
          <p:cNvGrpSpPr>
            <a:grpSpLocks noGrp="1" noUngrp="1" noRot="1" noMove="1" noResize="1"/>
          </p:cNvGrpSpPr>
          <p:nvPr userDrawn="1"/>
        </p:nvGrpSpPr>
        <p:grpSpPr>
          <a:xfrm>
            <a:off x="-2067" y="4572000"/>
            <a:ext cx="6098067" cy="2286000"/>
            <a:chOff x="6093933" y="2284016"/>
            <a:chExt cx="6098067" cy="2286000"/>
          </a:xfrm>
        </p:grpSpPr>
        <p:sp>
          <p:nvSpPr>
            <p:cNvPr id="52" name="Rectangle 9">
              <a:extLst>
                <a:ext uri="{FF2B5EF4-FFF2-40B4-BE49-F238E27FC236}">
                  <a16:creationId xmlns:a16="http://schemas.microsoft.com/office/drawing/2014/main" id="{4E536A01-9FC2-D8A2-0B25-0B69537987BE}"/>
                </a:ext>
              </a:extLst>
            </p:cNvPr>
            <p:cNvSpPr>
              <a:spLocks noGrp="1" noRot="1" noMove="1" noResize="1" noEditPoints="1" noAdjustHandles="1" noChangeArrowheads="1" noChangeShapeType="1"/>
            </p:cNvSpPr>
            <p:nvPr userDrawn="1"/>
          </p:nvSpPr>
          <p:spPr>
            <a:xfrm>
              <a:off x="9140734" y="2284016"/>
              <a:ext cx="3051266" cy="2286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noFill/>
              </a:endParaRPr>
            </a:p>
          </p:txBody>
        </p:sp>
        <p:sp>
          <p:nvSpPr>
            <p:cNvPr id="53" name="Rectangle 8">
              <a:extLst>
                <a:ext uri="{FF2B5EF4-FFF2-40B4-BE49-F238E27FC236}">
                  <a16:creationId xmlns:a16="http://schemas.microsoft.com/office/drawing/2014/main" id="{85547B60-995E-B393-A47C-1953491DF2FA}"/>
                </a:ext>
              </a:extLst>
            </p:cNvPr>
            <p:cNvSpPr>
              <a:spLocks noGrp="1" noRot="1" noMove="1" noResize="1" noEditPoints="1" noAdjustHandles="1" noChangeArrowheads="1" noChangeShapeType="1"/>
            </p:cNvSpPr>
            <p:nvPr userDrawn="1"/>
          </p:nvSpPr>
          <p:spPr>
            <a:xfrm>
              <a:off x="6093933" y="2284016"/>
              <a:ext cx="30492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grpSp>
        <p:nvGrpSpPr>
          <p:cNvPr id="54" name="Group 2">
            <a:extLst>
              <a:ext uri="{FF2B5EF4-FFF2-40B4-BE49-F238E27FC236}">
                <a16:creationId xmlns:a16="http://schemas.microsoft.com/office/drawing/2014/main" id="{34179D8A-28CB-01B0-213C-2230C64FD067}"/>
              </a:ext>
            </a:extLst>
          </p:cNvPr>
          <p:cNvGrpSpPr>
            <a:grpSpLocks/>
          </p:cNvGrpSpPr>
          <p:nvPr userDrawn="1"/>
        </p:nvGrpSpPr>
        <p:grpSpPr>
          <a:xfrm>
            <a:off x="-3642" y="2287305"/>
            <a:ext cx="6102038" cy="2286000"/>
            <a:chOff x="6094800" y="2284016"/>
            <a:chExt cx="6102038" cy="2286000"/>
          </a:xfrm>
        </p:grpSpPr>
        <p:sp>
          <p:nvSpPr>
            <p:cNvPr id="55" name="Rectangle 6">
              <a:extLst>
                <a:ext uri="{FF2B5EF4-FFF2-40B4-BE49-F238E27FC236}">
                  <a16:creationId xmlns:a16="http://schemas.microsoft.com/office/drawing/2014/main" id="{FFFFDF9D-F7A2-C15D-92E4-8711371D5409}"/>
                </a:ext>
              </a:extLst>
            </p:cNvPr>
            <p:cNvSpPr>
              <a:spLocks/>
            </p:cNvSpPr>
            <p:nvPr userDrawn="1"/>
          </p:nvSpPr>
          <p:spPr>
            <a:xfrm>
              <a:off x="9147638" y="2284016"/>
              <a:ext cx="3049200" cy="2286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6" name="Rectangle 5">
              <a:extLst>
                <a:ext uri="{FF2B5EF4-FFF2-40B4-BE49-F238E27FC236}">
                  <a16:creationId xmlns:a16="http://schemas.microsoft.com/office/drawing/2014/main" id="{5437C7BC-D46C-3190-AF4E-AE89EE7BA2DB}"/>
                </a:ext>
              </a:extLst>
            </p:cNvPr>
            <p:cNvSpPr>
              <a:spLocks/>
            </p:cNvSpPr>
            <p:nvPr userDrawn="1"/>
          </p:nvSpPr>
          <p:spPr>
            <a:xfrm>
              <a:off x="6094800" y="2284016"/>
              <a:ext cx="3052838" cy="228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rgbClr val="3F3F3F"/>
                </a:solidFill>
              </a:endParaRPr>
            </a:p>
          </p:txBody>
        </p:sp>
      </p:grpSp>
      <p:grpSp>
        <p:nvGrpSpPr>
          <p:cNvPr id="57" name="Group 1">
            <a:extLst>
              <a:ext uri="{FF2B5EF4-FFF2-40B4-BE49-F238E27FC236}">
                <a16:creationId xmlns:a16="http://schemas.microsoft.com/office/drawing/2014/main" id="{508BE902-0806-6577-B8A2-EE00E166D911}"/>
              </a:ext>
            </a:extLst>
          </p:cNvPr>
          <p:cNvGrpSpPr>
            <a:grpSpLocks noGrp="1" noUngrp="1" noRot="1" noMove="1" noResize="1"/>
          </p:cNvGrpSpPr>
          <p:nvPr userDrawn="1"/>
        </p:nvGrpSpPr>
        <p:grpSpPr>
          <a:xfrm>
            <a:off x="-1" y="0"/>
            <a:ext cx="6096001" cy="2297849"/>
            <a:chOff x="6095999" y="2272167"/>
            <a:chExt cx="6096001" cy="2297849"/>
          </a:xfrm>
        </p:grpSpPr>
        <p:sp>
          <p:nvSpPr>
            <p:cNvPr id="58" name="Rectangle 3">
              <a:extLst>
                <a:ext uri="{FF2B5EF4-FFF2-40B4-BE49-F238E27FC236}">
                  <a16:creationId xmlns:a16="http://schemas.microsoft.com/office/drawing/2014/main" id="{8079559B-54A9-7DC4-D32D-1D34BB97FA9F}"/>
                </a:ext>
              </a:extLst>
            </p:cNvPr>
            <p:cNvSpPr>
              <a:spLocks noGrp="1" noRot="1" noMove="1" noResize="1" noEditPoints="1" noAdjustHandles="1" noChangeArrowheads="1" noChangeShapeType="1"/>
            </p:cNvSpPr>
            <p:nvPr userDrawn="1"/>
          </p:nvSpPr>
          <p:spPr>
            <a:xfrm>
              <a:off x="9142800" y="2272167"/>
              <a:ext cx="3049200" cy="229784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9" name="Rectangle 2">
              <a:extLst>
                <a:ext uri="{FF2B5EF4-FFF2-40B4-BE49-F238E27FC236}">
                  <a16:creationId xmlns:a16="http://schemas.microsoft.com/office/drawing/2014/main" id="{EFD41AC2-4B9B-50E4-1AB8-CC9C3CE6BD08}"/>
                </a:ext>
              </a:extLst>
            </p:cNvPr>
            <p:cNvSpPr>
              <a:spLocks noGrp="1" noRot="1" noMove="1" noResize="1" noEditPoints="1" noAdjustHandles="1" noChangeArrowheads="1" noChangeShapeType="1"/>
            </p:cNvSpPr>
            <p:nvPr userDrawn="1"/>
          </p:nvSpPr>
          <p:spPr>
            <a:xfrm>
              <a:off x="6095999" y="2272167"/>
              <a:ext cx="3049200" cy="229784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grpSp>
      <p:sp>
        <p:nvSpPr>
          <p:cNvPr id="60" name="Text 6">
            <a:extLst>
              <a:ext uri="{FF2B5EF4-FFF2-40B4-BE49-F238E27FC236}">
                <a16:creationId xmlns:a16="http://schemas.microsoft.com/office/drawing/2014/main" id="{0956F607-5648-E15C-6E5D-4DE8A8A4CAAF}"/>
              </a:ext>
            </a:extLst>
          </p:cNvPr>
          <p:cNvSpPr>
            <a:spLocks noGrp="1"/>
          </p:cNvSpPr>
          <p:nvPr>
            <p:ph type="body" sz="quarter" idx="104" hasCustomPrompt="1"/>
          </p:nvPr>
        </p:nvSpPr>
        <p:spPr>
          <a:xfrm>
            <a:off x="3507016" y="5783106"/>
            <a:ext cx="2120400" cy="468000"/>
          </a:xfrm>
        </p:spPr>
        <p:txBody>
          <a:bodyPr lIns="90000" tIns="36000" rIns="90000" bIns="36000">
            <a:noAutofit/>
          </a:bodyPr>
          <a:lstStyle>
            <a:lvl1pPr marL="0" indent="0" algn="ctr">
              <a:lnSpc>
                <a:spcPct val="100000"/>
              </a:lnSpc>
              <a:spcBef>
                <a:spcPts val="0"/>
              </a:spcBef>
              <a:spcAft>
                <a:spcPts val="0"/>
              </a:spcAft>
              <a:buNone/>
              <a:defRPr sz="1300" spc="0" baseline="0">
                <a:solidFill>
                  <a:schemeClr val="bg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61" name="Heading 6">
            <a:extLst>
              <a:ext uri="{FF2B5EF4-FFF2-40B4-BE49-F238E27FC236}">
                <a16:creationId xmlns:a16="http://schemas.microsoft.com/office/drawing/2014/main" id="{249911E6-516C-21B4-EED3-551D45A67834}"/>
              </a:ext>
            </a:extLst>
          </p:cNvPr>
          <p:cNvSpPr>
            <a:spLocks noGrp="1"/>
          </p:cNvSpPr>
          <p:nvPr>
            <p:ph type="body" sz="quarter" idx="105" hasCustomPrompt="1"/>
          </p:nvPr>
        </p:nvSpPr>
        <p:spPr>
          <a:xfrm>
            <a:off x="3507933" y="5164069"/>
            <a:ext cx="2120276" cy="612000"/>
          </a:xfrm>
        </p:spPr>
        <p:txBody>
          <a:bodyPr lIns="90000" tIns="0" rIns="90000" bIns="0" anchor="b" anchorCtr="0">
            <a:normAutofit/>
          </a:bodyPr>
          <a:lstStyle>
            <a:lvl1pPr marL="0" indent="0" algn="ctr">
              <a:lnSpc>
                <a:spcPct val="100000"/>
              </a:lnSpc>
              <a:spcBef>
                <a:spcPts val="0"/>
              </a:spcBef>
              <a:spcAft>
                <a:spcPts val="0"/>
              </a:spcAft>
              <a:buNone/>
              <a:defRPr sz="3600" b="1">
                <a:solidFill>
                  <a:schemeClr val="bg1"/>
                </a:solidFill>
              </a:defRPr>
            </a:lvl1pPr>
          </a:lstStyle>
          <a:p>
            <a:pPr lvl="0"/>
            <a:r>
              <a:rPr lang="en-US" dirty="0"/>
              <a:t>100</a:t>
            </a:r>
            <a:endParaRPr lang="sv-SE" dirty="0"/>
          </a:p>
        </p:txBody>
      </p:sp>
      <p:sp>
        <p:nvSpPr>
          <p:cNvPr id="62" name="Text 5">
            <a:extLst>
              <a:ext uri="{FF2B5EF4-FFF2-40B4-BE49-F238E27FC236}">
                <a16:creationId xmlns:a16="http://schemas.microsoft.com/office/drawing/2014/main" id="{216A6EEE-DE8F-B50C-D908-470D829C73F6}"/>
              </a:ext>
            </a:extLst>
          </p:cNvPr>
          <p:cNvSpPr>
            <a:spLocks noGrp="1"/>
          </p:cNvSpPr>
          <p:nvPr>
            <p:ph type="body" sz="quarter" idx="106" hasCustomPrompt="1"/>
          </p:nvPr>
        </p:nvSpPr>
        <p:spPr>
          <a:xfrm>
            <a:off x="458746" y="5793675"/>
            <a:ext cx="2120400" cy="468000"/>
          </a:xfrm>
        </p:spPr>
        <p:txBody>
          <a:bodyPr lIns="90000" tIns="36000" rIns="90000" bIns="36000">
            <a:noAutofit/>
          </a:bodyPr>
          <a:lstStyle>
            <a:lvl1pPr marL="0" indent="0" algn="ctr">
              <a:lnSpc>
                <a:spcPct val="100000"/>
              </a:lnSpc>
              <a:spcBef>
                <a:spcPts val="0"/>
              </a:spcBef>
              <a:spcAft>
                <a:spcPts val="0"/>
              </a:spcAft>
              <a:buNone/>
              <a:defRPr sz="1300" spc="0" baseline="0">
                <a:solidFill>
                  <a:schemeClr val="tx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63" name="Heading 5">
            <a:extLst>
              <a:ext uri="{FF2B5EF4-FFF2-40B4-BE49-F238E27FC236}">
                <a16:creationId xmlns:a16="http://schemas.microsoft.com/office/drawing/2014/main" id="{256D8B96-1622-4A45-F771-D7F3E12657DA}"/>
              </a:ext>
            </a:extLst>
          </p:cNvPr>
          <p:cNvSpPr>
            <a:spLocks noGrp="1"/>
          </p:cNvSpPr>
          <p:nvPr>
            <p:ph type="body" sz="quarter" idx="107" hasCustomPrompt="1"/>
          </p:nvPr>
        </p:nvSpPr>
        <p:spPr>
          <a:xfrm>
            <a:off x="460799" y="5167461"/>
            <a:ext cx="2120276" cy="612000"/>
          </a:xfrm>
        </p:spPr>
        <p:txBody>
          <a:bodyPr lIns="90000" tIns="0" rIns="90000" bIns="0" anchor="b" anchorCtr="0">
            <a:normAutofit/>
          </a:bodyPr>
          <a:lstStyle>
            <a:lvl1pPr marL="0" indent="0" algn="ctr">
              <a:lnSpc>
                <a:spcPct val="100000"/>
              </a:lnSpc>
              <a:spcBef>
                <a:spcPts val="0"/>
              </a:spcBef>
              <a:spcAft>
                <a:spcPts val="0"/>
              </a:spcAft>
              <a:buNone/>
              <a:defRPr sz="3600" b="1">
                <a:solidFill>
                  <a:schemeClr val="tx1"/>
                </a:solidFill>
              </a:defRPr>
            </a:lvl1pPr>
          </a:lstStyle>
          <a:p>
            <a:pPr lvl="0"/>
            <a:r>
              <a:rPr lang="en-US" dirty="0"/>
              <a:t>100</a:t>
            </a:r>
            <a:endParaRPr lang="sv-SE" dirty="0"/>
          </a:p>
        </p:txBody>
      </p:sp>
      <p:sp>
        <p:nvSpPr>
          <p:cNvPr id="64" name="Text 4">
            <a:extLst>
              <a:ext uri="{FF2B5EF4-FFF2-40B4-BE49-F238E27FC236}">
                <a16:creationId xmlns:a16="http://schemas.microsoft.com/office/drawing/2014/main" id="{F2731FB1-8152-0E76-7FB2-4A691F8AAF74}"/>
              </a:ext>
            </a:extLst>
          </p:cNvPr>
          <p:cNvSpPr>
            <a:spLocks noGrp="1"/>
          </p:cNvSpPr>
          <p:nvPr>
            <p:ph type="body" sz="quarter" idx="108" hasCustomPrompt="1"/>
          </p:nvPr>
        </p:nvSpPr>
        <p:spPr>
          <a:xfrm>
            <a:off x="3513978" y="3517402"/>
            <a:ext cx="2120400" cy="468000"/>
          </a:xfrm>
        </p:spPr>
        <p:txBody>
          <a:bodyPr lIns="90000" tIns="36000" rIns="90000" bIns="36000">
            <a:noAutofit/>
          </a:bodyPr>
          <a:lstStyle>
            <a:lvl1pPr marL="0" indent="0" algn="ctr">
              <a:lnSpc>
                <a:spcPct val="100000"/>
              </a:lnSpc>
              <a:spcBef>
                <a:spcPts val="0"/>
              </a:spcBef>
              <a:spcAft>
                <a:spcPts val="0"/>
              </a:spcAft>
              <a:buNone/>
              <a:defRPr sz="1300" spc="0" baseline="0">
                <a:solidFill>
                  <a:schemeClr val="tx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65" name="Heading 4">
            <a:extLst>
              <a:ext uri="{FF2B5EF4-FFF2-40B4-BE49-F238E27FC236}">
                <a16:creationId xmlns:a16="http://schemas.microsoft.com/office/drawing/2014/main" id="{3EC5B70C-7C4D-E41D-A50F-24D8EE99A57E}"/>
              </a:ext>
            </a:extLst>
          </p:cNvPr>
          <p:cNvSpPr>
            <a:spLocks noGrp="1"/>
          </p:cNvSpPr>
          <p:nvPr>
            <p:ph type="body" sz="quarter" idx="109" hasCustomPrompt="1"/>
          </p:nvPr>
        </p:nvSpPr>
        <p:spPr>
          <a:xfrm>
            <a:off x="3514040" y="2895404"/>
            <a:ext cx="2120276" cy="612000"/>
          </a:xfrm>
        </p:spPr>
        <p:txBody>
          <a:bodyPr lIns="90000" tIns="0" rIns="90000" bIns="0" anchor="b" anchorCtr="0">
            <a:normAutofit/>
          </a:bodyPr>
          <a:lstStyle>
            <a:lvl1pPr marL="0" indent="0" algn="ctr">
              <a:lnSpc>
                <a:spcPct val="100000"/>
              </a:lnSpc>
              <a:spcBef>
                <a:spcPts val="0"/>
              </a:spcBef>
              <a:spcAft>
                <a:spcPts val="0"/>
              </a:spcAft>
              <a:buNone/>
              <a:defRPr sz="3600" b="1">
                <a:solidFill>
                  <a:schemeClr val="tx1"/>
                </a:solidFill>
              </a:defRPr>
            </a:lvl1pPr>
          </a:lstStyle>
          <a:p>
            <a:pPr lvl="0"/>
            <a:r>
              <a:rPr lang="en-US" dirty="0"/>
              <a:t>100</a:t>
            </a:r>
            <a:endParaRPr lang="sv-SE" dirty="0"/>
          </a:p>
        </p:txBody>
      </p:sp>
      <p:sp>
        <p:nvSpPr>
          <p:cNvPr id="66" name="Text 3">
            <a:extLst>
              <a:ext uri="{FF2B5EF4-FFF2-40B4-BE49-F238E27FC236}">
                <a16:creationId xmlns:a16="http://schemas.microsoft.com/office/drawing/2014/main" id="{9B9B6ABC-8254-182C-7577-410E45B1BD44}"/>
              </a:ext>
            </a:extLst>
          </p:cNvPr>
          <p:cNvSpPr>
            <a:spLocks noGrp="1"/>
          </p:cNvSpPr>
          <p:nvPr>
            <p:ph type="body" sz="quarter" idx="110" hasCustomPrompt="1"/>
          </p:nvPr>
        </p:nvSpPr>
        <p:spPr>
          <a:xfrm>
            <a:off x="462865" y="3507946"/>
            <a:ext cx="2120400" cy="468000"/>
          </a:xfrm>
        </p:spPr>
        <p:txBody>
          <a:bodyPr lIns="90000" tIns="36000" rIns="90000" bIns="36000">
            <a:noAutofit/>
          </a:bodyPr>
          <a:lstStyle>
            <a:lvl1pPr marL="0" indent="0" algn="ctr">
              <a:lnSpc>
                <a:spcPct val="100000"/>
              </a:lnSpc>
              <a:spcBef>
                <a:spcPts val="0"/>
              </a:spcBef>
              <a:spcAft>
                <a:spcPts val="0"/>
              </a:spcAft>
              <a:buNone/>
              <a:defRPr sz="1300" spc="0" baseline="0">
                <a:solidFill>
                  <a:schemeClr val="bg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67" name="Heading 3">
            <a:extLst>
              <a:ext uri="{FF2B5EF4-FFF2-40B4-BE49-F238E27FC236}">
                <a16:creationId xmlns:a16="http://schemas.microsoft.com/office/drawing/2014/main" id="{A6C3E1F8-1C35-91F8-F854-227E3C6D1CDC}"/>
              </a:ext>
            </a:extLst>
          </p:cNvPr>
          <p:cNvSpPr>
            <a:spLocks noGrp="1"/>
          </p:cNvSpPr>
          <p:nvPr>
            <p:ph type="body" sz="quarter" idx="111" hasCustomPrompt="1"/>
          </p:nvPr>
        </p:nvSpPr>
        <p:spPr>
          <a:xfrm>
            <a:off x="460799" y="2895404"/>
            <a:ext cx="2120276" cy="612000"/>
          </a:xfrm>
        </p:spPr>
        <p:txBody>
          <a:bodyPr lIns="90000" tIns="0" rIns="90000" bIns="0" anchor="b" anchorCtr="0">
            <a:normAutofit/>
          </a:bodyPr>
          <a:lstStyle>
            <a:lvl1pPr marL="0" indent="0" algn="ctr">
              <a:lnSpc>
                <a:spcPct val="100000"/>
              </a:lnSpc>
              <a:spcBef>
                <a:spcPts val="0"/>
              </a:spcBef>
              <a:spcAft>
                <a:spcPts val="0"/>
              </a:spcAft>
              <a:buNone/>
              <a:defRPr sz="3600" b="1">
                <a:solidFill>
                  <a:schemeClr val="bg1"/>
                </a:solidFill>
              </a:defRPr>
            </a:lvl1pPr>
          </a:lstStyle>
          <a:p>
            <a:pPr lvl="0"/>
            <a:r>
              <a:rPr lang="en-US" dirty="0"/>
              <a:t>100</a:t>
            </a:r>
            <a:endParaRPr lang="sv-SE" dirty="0"/>
          </a:p>
        </p:txBody>
      </p:sp>
      <p:sp>
        <p:nvSpPr>
          <p:cNvPr id="68" name="Text 2">
            <a:extLst>
              <a:ext uri="{FF2B5EF4-FFF2-40B4-BE49-F238E27FC236}">
                <a16:creationId xmlns:a16="http://schemas.microsoft.com/office/drawing/2014/main" id="{8802DF9A-6867-6921-5423-DB6BD41260B9}"/>
              </a:ext>
            </a:extLst>
          </p:cNvPr>
          <p:cNvSpPr>
            <a:spLocks noGrp="1"/>
          </p:cNvSpPr>
          <p:nvPr>
            <p:ph type="body" sz="quarter" idx="112" hasCustomPrompt="1"/>
          </p:nvPr>
        </p:nvSpPr>
        <p:spPr>
          <a:xfrm>
            <a:off x="3507138" y="1218351"/>
            <a:ext cx="2120400" cy="468000"/>
          </a:xfrm>
        </p:spPr>
        <p:txBody>
          <a:bodyPr lIns="90000" tIns="36000" rIns="90000" bIns="36000">
            <a:noAutofit/>
          </a:bodyPr>
          <a:lstStyle>
            <a:lvl1pPr marL="0" indent="0" algn="ctr">
              <a:lnSpc>
                <a:spcPct val="100000"/>
              </a:lnSpc>
              <a:spcBef>
                <a:spcPts val="0"/>
              </a:spcBef>
              <a:spcAft>
                <a:spcPts val="0"/>
              </a:spcAft>
              <a:buNone/>
              <a:defRPr sz="1300" spc="0" baseline="0">
                <a:solidFill>
                  <a:schemeClr val="bg2"/>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69" name="Heading 2">
            <a:extLst>
              <a:ext uri="{FF2B5EF4-FFF2-40B4-BE49-F238E27FC236}">
                <a16:creationId xmlns:a16="http://schemas.microsoft.com/office/drawing/2014/main" id="{090AF5C6-783B-0691-32FF-02D2A2857819}"/>
              </a:ext>
            </a:extLst>
          </p:cNvPr>
          <p:cNvSpPr>
            <a:spLocks noGrp="1"/>
          </p:cNvSpPr>
          <p:nvPr>
            <p:ph type="body" sz="quarter" idx="113" hasCustomPrompt="1"/>
          </p:nvPr>
        </p:nvSpPr>
        <p:spPr>
          <a:xfrm>
            <a:off x="3507140" y="597555"/>
            <a:ext cx="2120276" cy="612000"/>
          </a:xfrm>
        </p:spPr>
        <p:txBody>
          <a:bodyPr lIns="90000" tIns="0" rIns="90000" bIns="0" anchor="b" anchorCtr="0">
            <a:normAutofit/>
          </a:bodyPr>
          <a:lstStyle>
            <a:lvl1pPr marL="0" indent="0" algn="ctr">
              <a:lnSpc>
                <a:spcPct val="100000"/>
              </a:lnSpc>
              <a:spcBef>
                <a:spcPts val="0"/>
              </a:spcBef>
              <a:spcAft>
                <a:spcPts val="0"/>
              </a:spcAft>
              <a:buNone/>
              <a:defRPr sz="3600" b="1">
                <a:solidFill>
                  <a:schemeClr val="bg2"/>
                </a:solidFill>
              </a:defRPr>
            </a:lvl1pPr>
          </a:lstStyle>
          <a:p>
            <a:pPr lvl="0"/>
            <a:r>
              <a:rPr lang="en-US" dirty="0"/>
              <a:t>100</a:t>
            </a:r>
          </a:p>
        </p:txBody>
      </p:sp>
      <p:sp>
        <p:nvSpPr>
          <p:cNvPr id="70" name="Text 1">
            <a:extLst>
              <a:ext uri="{FF2B5EF4-FFF2-40B4-BE49-F238E27FC236}">
                <a16:creationId xmlns:a16="http://schemas.microsoft.com/office/drawing/2014/main" id="{B0920E8D-1831-1AB6-7801-5565E38BD996}"/>
              </a:ext>
            </a:extLst>
          </p:cNvPr>
          <p:cNvSpPr>
            <a:spLocks noGrp="1"/>
          </p:cNvSpPr>
          <p:nvPr>
            <p:ph type="body" sz="quarter" idx="114" hasCustomPrompt="1"/>
          </p:nvPr>
        </p:nvSpPr>
        <p:spPr>
          <a:xfrm>
            <a:off x="462057" y="1218351"/>
            <a:ext cx="2120400" cy="468000"/>
          </a:xfrm>
        </p:spPr>
        <p:txBody>
          <a:bodyPr lIns="90000" tIns="36000" rIns="90000" bIns="36000">
            <a:noAutofit/>
          </a:bodyPr>
          <a:lstStyle>
            <a:lvl1pPr marL="0" indent="0" algn="ctr">
              <a:lnSpc>
                <a:spcPct val="100000"/>
              </a:lnSpc>
              <a:spcBef>
                <a:spcPts val="0"/>
              </a:spcBef>
              <a:spcAft>
                <a:spcPts val="0"/>
              </a:spcAft>
              <a:buNone/>
              <a:defRPr sz="1300" spc="0" baseline="0">
                <a:solidFill>
                  <a:schemeClr val="tx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71" name="Heading 1">
            <a:extLst>
              <a:ext uri="{FF2B5EF4-FFF2-40B4-BE49-F238E27FC236}">
                <a16:creationId xmlns:a16="http://schemas.microsoft.com/office/drawing/2014/main" id="{407F7B70-9C17-FCD9-1E79-4580A16A8363}"/>
              </a:ext>
            </a:extLst>
          </p:cNvPr>
          <p:cNvSpPr>
            <a:spLocks noGrp="1"/>
          </p:cNvSpPr>
          <p:nvPr>
            <p:ph type="body" sz="quarter" idx="115" hasCustomPrompt="1"/>
          </p:nvPr>
        </p:nvSpPr>
        <p:spPr>
          <a:xfrm>
            <a:off x="462865" y="597555"/>
            <a:ext cx="2120400" cy="612000"/>
          </a:xfrm>
        </p:spPr>
        <p:txBody>
          <a:bodyPr lIns="90000" tIns="0" rIns="90000" bIns="0" anchor="b" anchorCtr="0">
            <a:normAutofit/>
          </a:bodyPr>
          <a:lstStyle>
            <a:lvl1pPr marL="0" indent="0" algn="ctr">
              <a:lnSpc>
                <a:spcPct val="100000"/>
              </a:lnSpc>
              <a:spcBef>
                <a:spcPts val="0"/>
              </a:spcBef>
              <a:spcAft>
                <a:spcPts val="0"/>
              </a:spcAft>
              <a:buNone/>
              <a:defRPr sz="3600" b="1">
                <a:solidFill>
                  <a:schemeClr val="tx1"/>
                </a:solidFill>
              </a:defRPr>
            </a:lvl1pPr>
          </a:lstStyle>
          <a:p>
            <a:pPr lvl="0"/>
            <a:r>
              <a:rPr lang="en-US" dirty="0"/>
              <a:t>100</a:t>
            </a:r>
            <a:endParaRPr lang="sv-SE" dirty="0"/>
          </a:p>
        </p:txBody>
      </p:sp>
      <p:sp>
        <p:nvSpPr>
          <p:cNvPr id="6" name="Footer">
            <a:extLst>
              <a:ext uri="{FF2B5EF4-FFF2-40B4-BE49-F238E27FC236}">
                <a16:creationId xmlns:a16="http://schemas.microsoft.com/office/drawing/2014/main" id="{8B3ED04F-1317-5C76-E3CB-9F2F6597D95C}"/>
              </a:ext>
            </a:extLst>
          </p:cNvPr>
          <p:cNvSpPr>
            <a:spLocks noGrp="1"/>
          </p:cNvSpPr>
          <p:nvPr>
            <p:ph type="ftr" sz="quarter" idx="35"/>
          </p:nvPr>
        </p:nvSpPr>
        <p:spPr>
          <a:xfrm>
            <a:off x="7061861" y="6200774"/>
            <a:ext cx="4074452" cy="288926"/>
          </a:xfrm>
        </p:spPr>
        <p:txBody>
          <a:bodyPr/>
          <a:lstStyle/>
          <a:p>
            <a:endParaRPr lang="sv-SE" dirty="0"/>
          </a:p>
        </p:txBody>
      </p:sp>
      <p:sp>
        <p:nvSpPr>
          <p:cNvPr id="2" name="Text">
            <a:extLst>
              <a:ext uri="{FF2B5EF4-FFF2-40B4-BE49-F238E27FC236}">
                <a16:creationId xmlns:a16="http://schemas.microsoft.com/office/drawing/2014/main" id="{ACB598A3-200B-85F0-89B2-3D7A2581DD77}"/>
              </a:ext>
            </a:extLst>
          </p:cNvPr>
          <p:cNvSpPr>
            <a:spLocks noGrp="1"/>
          </p:cNvSpPr>
          <p:nvPr>
            <p:ph type="body" sz="quarter" idx="40" hasCustomPrompt="1"/>
          </p:nvPr>
        </p:nvSpPr>
        <p:spPr>
          <a:xfrm>
            <a:off x="7067611" y="2731325"/>
            <a:ext cx="4068794" cy="3469449"/>
          </a:xfrm>
        </p:spPr>
        <p:txBody>
          <a:bodyPr/>
          <a:lstStyle/>
          <a:p>
            <a:pPr lvl="0"/>
            <a:r>
              <a:rPr lang="en-US" dirty="0"/>
              <a:t>Click to add text</a:t>
            </a:r>
            <a:endParaRPr lang="sv-SE" dirty="0"/>
          </a:p>
        </p:txBody>
      </p:sp>
      <p:sp>
        <p:nvSpPr>
          <p:cNvPr id="5" name="Title">
            <a:extLst>
              <a:ext uri="{FF2B5EF4-FFF2-40B4-BE49-F238E27FC236}">
                <a16:creationId xmlns:a16="http://schemas.microsoft.com/office/drawing/2014/main" id="{C55ECB24-0F8B-77DD-C72B-3C698B20E28A}"/>
              </a:ext>
            </a:extLst>
          </p:cNvPr>
          <p:cNvSpPr>
            <a:spLocks noGrp="1"/>
          </p:cNvSpPr>
          <p:nvPr>
            <p:ph type="title" hasCustomPrompt="1"/>
          </p:nvPr>
        </p:nvSpPr>
        <p:spPr>
          <a:xfrm>
            <a:off x="7067520" y="1472541"/>
            <a:ext cx="4068794" cy="1021278"/>
          </a:xfrm>
        </p:spPr>
        <p:txBody>
          <a:bodyPr anchor="b" anchorCtr="0"/>
          <a:lstStyle/>
          <a:p>
            <a:r>
              <a:rPr lang="en-US" dirty="0"/>
              <a:t>Click to add title</a:t>
            </a:r>
            <a:endParaRPr lang="sv-SE" dirty="0"/>
          </a:p>
        </p:txBody>
      </p:sp>
    </p:spTree>
    <p:extLst>
      <p:ext uri="{BB962C8B-B14F-4D97-AF65-F5344CB8AC3E}">
        <p14:creationId xmlns:p14="http://schemas.microsoft.com/office/powerpoint/2010/main" val="1919797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ine boxes and one column">
    <p:spTree>
      <p:nvGrpSpPr>
        <p:cNvPr id="1" name=""/>
        <p:cNvGrpSpPr/>
        <p:nvPr/>
      </p:nvGrpSpPr>
      <p:grpSpPr>
        <a:xfrm>
          <a:off x="0" y="0"/>
          <a:ext cx="0" cy="0"/>
          <a:chOff x="0" y="0"/>
          <a:chExt cx="0" cy="0"/>
        </a:xfrm>
      </p:grpSpPr>
      <p:grpSp>
        <p:nvGrpSpPr>
          <p:cNvPr id="20" name="Group 3">
            <a:extLst>
              <a:ext uri="{FF2B5EF4-FFF2-40B4-BE49-F238E27FC236}">
                <a16:creationId xmlns:a16="http://schemas.microsoft.com/office/drawing/2014/main" id="{B4D16CEE-2BA1-1AB4-8A9C-4CEE67596611}"/>
              </a:ext>
            </a:extLst>
          </p:cNvPr>
          <p:cNvGrpSpPr>
            <a:grpSpLocks noGrp="1" noUngrp="1" noRot="1" noMove="1" noResize="1"/>
          </p:cNvGrpSpPr>
          <p:nvPr userDrawn="1"/>
        </p:nvGrpSpPr>
        <p:grpSpPr>
          <a:xfrm>
            <a:off x="0" y="4572110"/>
            <a:ext cx="7150282" cy="2286000"/>
            <a:chOff x="5041717" y="2284016"/>
            <a:chExt cx="7150282" cy="2286000"/>
          </a:xfrm>
        </p:grpSpPr>
        <p:sp>
          <p:nvSpPr>
            <p:cNvPr id="23" name="Rectangle 9">
              <a:extLst>
                <a:ext uri="{FF2B5EF4-FFF2-40B4-BE49-F238E27FC236}">
                  <a16:creationId xmlns:a16="http://schemas.microsoft.com/office/drawing/2014/main" id="{8D1167AE-35DD-0F3C-7BD4-83AE55330696}"/>
                </a:ext>
              </a:extLst>
            </p:cNvPr>
            <p:cNvSpPr>
              <a:spLocks noGrp="1" noRot="1" noMove="1" noResize="1" noEditPoints="1" noAdjustHandles="1" noChangeArrowheads="1" noChangeShapeType="1"/>
            </p:cNvSpPr>
            <p:nvPr userDrawn="1"/>
          </p:nvSpPr>
          <p:spPr>
            <a:xfrm>
              <a:off x="9807210" y="2284016"/>
              <a:ext cx="2384789" cy="2286000"/>
            </a:xfrm>
            <a:prstGeom prst="rect">
              <a:avLst/>
            </a:prstGeom>
            <a:solidFill>
              <a:srgbClr val="4141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noFill/>
              </a:endParaRPr>
            </a:p>
          </p:txBody>
        </p:sp>
        <p:sp>
          <p:nvSpPr>
            <p:cNvPr id="22" name="Rectangle 8">
              <a:extLst>
                <a:ext uri="{FF2B5EF4-FFF2-40B4-BE49-F238E27FC236}">
                  <a16:creationId xmlns:a16="http://schemas.microsoft.com/office/drawing/2014/main" id="{76F3B669-6831-DBDB-7AA2-FD1F2AD82C8E}"/>
                </a:ext>
              </a:extLst>
            </p:cNvPr>
            <p:cNvSpPr>
              <a:spLocks noGrp="1" noRot="1" noMove="1" noResize="1" noEditPoints="1" noAdjustHandles="1" noChangeArrowheads="1" noChangeShapeType="1"/>
            </p:cNvSpPr>
            <p:nvPr userDrawn="1"/>
          </p:nvSpPr>
          <p:spPr>
            <a:xfrm>
              <a:off x="7424917" y="2284016"/>
              <a:ext cx="2383200" cy="2286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1" name="Rectangle 7">
              <a:extLst>
                <a:ext uri="{FF2B5EF4-FFF2-40B4-BE49-F238E27FC236}">
                  <a16:creationId xmlns:a16="http://schemas.microsoft.com/office/drawing/2014/main" id="{CFA997A0-9060-D4B8-6136-C6D70E658BD6}"/>
                </a:ext>
              </a:extLst>
            </p:cNvPr>
            <p:cNvSpPr>
              <a:spLocks noGrp="1" noRot="1" noMove="1" noResize="1" noEditPoints="1" noAdjustHandles="1" noChangeArrowheads="1" noChangeShapeType="1"/>
            </p:cNvSpPr>
            <p:nvPr userDrawn="1"/>
          </p:nvSpPr>
          <p:spPr>
            <a:xfrm>
              <a:off x="5041717" y="2284016"/>
              <a:ext cx="2383200" cy="2286000"/>
            </a:xfrm>
            <a:prstGeom prst="rect">
              <a:avLst/>
            </a:prstGeom>
            <a:solidFill>
              <a:srgbClr val="0038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grpSp>
        <p:nvGrpSpPr>
          <p:cNvPr id="9" name="Group 2">
            <a:extLst>
              <a:ext uri="{FF2B5EF4-FFF2-40B4-BE49-F238E27FC236}">
                <a16:creationId xmlns:a16="http://schemas.microsoft.com/office/drawing/2014/main" id="{A5E8F9C5-3D86-EAC8-0E4A-5395115F4029}"/>
              </a:ext>
            </a:extLst>
          </p:cNvPr>
          <p:cNvGrpSpPr>
            <a:grpSpLocks noGrp="1" noUngrp="1" noRot="1" noMove="1" noResize="1"/>
          </p:cNvGrpSpPr>
          <p:nvPr userDrawn="1"/>
        </p:nvGrpSpPr>
        <p:grpSpPr>
          <a:xfrm>
            <a:off x="0" y="2287415"/>
            <a:ext cx="7150282" cy="2286000"/>
            <a:chOff x="5041717" y="2284016"/>
            <a:chExt cx="7150282" cy="2286000"/>
          </a:xfrm>
        </p:grpSpPr>
        <p:sp>
          <p:nvSpPr>
            <p:cNvPr id="6" name="Rectangle 6">
              <a:extLst>
                <a:ext uri="{FF2B5EF4-FFF2-40B4-BE49-F238E27FC236}">
                  <a16:creationId xmlns:a16="http://schemas.microsoft.com/office/drawing/2014/main" id="{728D9FC1-317D-CE5D-9680-865CBF13B6E8}"/>
                </a:ext>
              </a:extLst>
            </p:cNvPr>
            <p:cNvSpPr>
              <a:spLocks noGrp="1" noRot="1" noMove="1" noResize="1" noEditPoints="1" noAdjustHandles="1" noChangeArrowheads="1" noChangeShapeType="1"/>
            </p:cNvSpPr>
            <p:nvPr userDrawn="1"/>
          </p:nvSpPr>
          <p:spPr>
            <a:xfrm>
              <a:off x="9807210" y="2284016"/>
              <a:ext cx="2384789" cy="2286000"/>
            </a:xfrm>
            <a:prstGeom prst="rect">
              <a:avLst/>
            </a:prstGeom>
            <a:solidFill>
              <a:srgbClr val="CCD7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ectangle 5">
              <a:extLst>
                <a:ext uri="{FF2B5EF4-FFF2-40B4-BE49-F238E27FC236}">
                  <a16:creationId xmlns:a16="http://schemas.microsoft.com/office/drawing/2014/main" id="{6AAECC39-9F8D-78C1-5A42-23E52F9FC838}"/>
                </a:ext>
              </a:extLst>
            </p:cNvPr>
            <p:cNvSpPr>
              <a:spLocks noGrp="1" noRot="1" noMove="1" noResize="1" noEditPoints="1" noAdjustHandles="1" noChangeArrowheads="1" noChangeShapeType="1"/>
            </p:cNvSpPr>
            <p:nvPr userDrawn="1"/>
          </p:nvSpPr>
          <p:spPr>
            <a:xfrm>
              <a:off x="7424917" y="2284016"/>
              <a:ext cx="2383200" cy="228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Rectangle 4">
              <a:extLst>
                <a:ext uri="{FF2B5EF4-FFF2-40B4-BE49-F238E27FC236}">
                  <a16:creationId xmlns:a16="http://schemas.microsoft.com/office/drawing/2014/main" id="{9B20D402-0ED4-B729-482D-D0617B8A018E}"/>
                </a:ext>
              </a:extLst>
            </p:cNvPr>
            <p:cNvSpPr>
              <a:spLocks noGrp="1" noRot="1" noMove="1" noResize="1" noEditPoints="1" noAdjustHandles="1" noChangeArrowheads="1" noChangeShapeType="1"/>
            </p:cNvSpPr>
            <p:nvPr userDrawn="1"/>
          </p:nvSpPr>
          <p:spPr>
            <a:xfrm>
              <a:off x="5041717" y="2284016"/>
              <a:ext cx="2383200" cy="2286000"/>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rgbClr val="414141"/>
                </a:solidFill>
              </a:endParaRPr>
            </a:p>
          </p:txBody>
        </p:sp>
      </p:grpSp>
      <p:grpSp>
        <p:nvGrpSpPr>
          <p:cNvPr id="15" name="Group 1">
            <a:extLst>
              <a:ext uri="{FF2B5EF4-FFF2-40B4-BE49-F238E27FC236}">
                <a16:creationId xmlns:a16="http://schemas.microsoft.com/office/drawing/2014/main" id="{C0C52254-77E4-D12A-2C59-267A2B346A44}"/>
              </a:ext>
            </a:extLst>
          </p:cNvPr>
          <p:cNvGrpSpPr>
            <a:grpSpLocks noGrp="1" noUngrp="1" noRot="1" noMove="1" noResize="1"/>
          </p:cNvGrpSpPr>
          <p:nvPr userDrawn="1"/>
        </p:nvGrpSpPr>
        <p:grpSpPr>
          <a:xfrm>
            <a:off x="0" y="587"/>
            <a:ext cx="7150282" cy="2286000"/>
            <a:chOff x="5041717" y="2284016"/>
            <a:chExt cx="7150282" cy="2286000"/>
          </a:xfrm>
        </p:grpSpPr>
        <p:sp>
          <p:nvSpPr>
            <p:cNvPr id="19" name="Rectangle 3">
              <a:extLst>
                <a:ext uri="{FF2B5EF4-FFF2-40B4-BE49-F238E27FC236}">
                  <a16:creationId xmlns:a16="http://schemas.microsoft.com/office/drawing/2014/main" id="{987D1068-DF10-1A22-6399-2504AFB76839}"/>
                </a:ext>
              </a:extLst>
            </p:cNvPr>
            <p:cNvSpPr>
              <a:spLocks noGrp="1" noRot="1" noMove="1" noResize="1" noEditPoints="1" noAdjustHandles="1" noChangeArrowheads="1" noChangeShapeType="1"/>
            </p:cNvSpPr>
            <p:nvPr userDrawn="1"/>
          </p:nvSpPr>
          <p:spPr>
            <a:xfrm>
              <a:off x="9807210" y="2284016"/>
              <a:ext cx="2384789" cy="228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ctangle 2">
              <a:extLst>
                <a:ext uri="{FF2B5EF4-FFF2-40B4-BE49-F238E27FC236}">
                  <a16:creationId xmlns:a16="http://schemas.microsoft.com/office/drawing/2014/main" id="{C93EB9AB-D5D1-2B6E-0619-C6115538A225}"/>
                </a:ext>
              </a:extLst>
            </p:cNvPr>
            <p:cNvSpPr>
              <a:spLocks noGrp="1" noRot="1" noMove="1" noResize="1" noEditPoints="1" noAdjustHandles="1" noChangeArrowheads="1" noChangeShapeType="1"/>
            </p:cNvSpPr>
            <p:nvPr userDrawn="1"/>
          </p:nvSpPr>
          <p:spPr>
            <a:xfrm>
              <a:off x="7424917" y="2284016"/>
              <a:ext cx="2383200" cy="2286000"/>
            </a:xfrm>
            <a:prstGeom prst="rect">
              <a:avLst/>
            </a:prstGeom>
            <a:solidFill>
              <a:srgbClr val="0038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Rectangle 1">
              <a:extLst>
                <a:ext uri="{FF2B5EF4-FFF2-40B4-BE49-F238E27FC236}">
                  <a16:creationId xmlns:a16="http://schemas.microsoft.com/office/drawing/2014/main" id="{DD5B825F-6A31-A2DA-0455-37752F1608F6}"/>
                </a:ext>
              </a:extLst>
            </p:cNvPr>
            <p:cNvSpPr>
              <a:spLocks noGrp="1" noRot="1" noMove="1" noResize="1" noEditPoints="1" noAdjustHandles="1" noChangeArrowheads="1" noChangeShapeType="1"/>
            </p:cNvSpPr>
            <p:nvPr userDrawn="1"/>
          </p:nvSpPr>
          <p:spPr>
            <a:xfrm>
              <a:off x="5041717" y="2284016"/>
              <a:ext cx="2383200" cy="2286000"/>
            </a:xfrm>
            <a:prstGeom prst="rect">
              <a:avLst/>
            </a:prstGeom>
            <a:solidFill>
              <a:srgbClr val="7F9B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rgbClr val="D8E5EB"/>
                </a:solidFill>
              </a:endParaRPr>
            </a:p>
          </p:txBody>
        </p:sp>
      </p:grpSp>
      <p:sp>
        <p:nvSpPr>
          <p:cNvPr id="7" name="Footer">
            <a:extLst>
              <a:ext uri="{FF2B5EF4-FFF2-40B4-BE49-F238E27FC236}">
                <a16:creationId xmlns:a16="http://schemas.microsoft.com/office/drawing/2014/main" id="{DD085F75-4F5A-F5C1-9FEE-460468496150}"/>
              </a:ext>
            </a:extLst>
          </p:cNvPr>
          <p:cNvSpPr>
            <a:spLocks noGrp="1"/>
          </p:cNvSpPr>
          <p:nvPr>
            <p:ph type="ftr" sz="quarter" idx="98"/>
          </p:nvPr>
        </p:nvSpPr>
        <p:spPr>
          <a:xfrm>
            <a:off x="8161060" y="6200774"/>
            <a:ext cx="2975253" cy="288926"/>
          </a:xfrm>
        </p:spPr>
        <p:txBody>
          <a:bodyPr/>
          <a:lstStyle>
            <a:lvl1pPr>
              <a:defRPr sz="1000"/>
            </a:lvl1pPr>
          </a:lstStyle>
          <a:p>
            <a:endParaRPr lang="sv-SE" dirty="0"/>
          </a:p>
        </p:txBody>
      </p:sp>
      <p:sp>
        <p:nvSpPr>
          <p:cNvPr id="10" name="Text 9">
            <a:extLst>
              <a:ext uri="{FF2B5EF4-FFF2-40B4-BE49-F238E27FC236}">
                <a16:creationId xmlns:a16="http://schemas.microsoft.com/office/drawing/2014/main" id="{DD706942-37AE-32CA-7C7B-0BDEEB467754}"/>
              </a:ext>
            </a:extLst>
          </p:cNvPr>
          <p:cNvSpPr>
            <a:spLocks noGrp="1"/>
          </p:cNvSpPr>
          <p:nvPr>
            <p:ph type="body" sz="quarter" idx="104" hasCustomPrompt="1"/>
          </p:nvPr>
        </p:nvSpPr>
        <p:spPr>
          <a:xfrm>
            <a:off x="5074485" y="5791887"/>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rgbClr val="FFFFFF"/>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13" name="Heading 9">
            <a:extLst>
              <a:ext uri="{FF2B5EF4-FFF2-40B4-BE49-F238E27FC236}">
                <a16:creationId xmlns:a16="http://schemas.microsoft.com/office/drawing/2014/main" id="{E4D0FDDF-EAC0-8E74-47AC-72260FE71244}"/>
              </a:ext>
            </a:extLst>
          </p:cNvPr>
          <p:cNvSpPr>
            <a:spLocks noGrp="1"/>
          </p:cNvSpPr>
          <p:nvPr>
            <p:ph type="body" sz="quarter" idx="92" hasCustomPrompt="1"/>
          </p:nvPr>
        </p:nvSpPr>
        <p:spPr>
          <a:xfrm>
            <a:off x="5073573" y="5206556"/>
            <a:ext cx="1774800"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rgbClr val="FFFFFF"/>
                </a:solidFill>
              </a:defRPr>
            </a:lvl1pPr>
          </a:lstStyle>
          <a:p>
            <a:pPr lvl="0"/>
            <a:r>
              <a:rPr lang="en-US" dirty="0"/>
              <a:t>100</a:t>
            </a:r>
            <a:endParaRPr lang="sv-SE" dirty="0"/>
          </a:p>
        </p:txBody>
      </p:sp>
      <p:sp>
        <p:nvSpPr>
          <p:cNvPr id="28" name="Text 8">
            <a:extLst>
              <a:ext uri="{FF2B5EF4-FFF2-40B4-BE49-F238E27FC236}">
                <a16:creationId xmlns:a16="http://schemas.microsoft.com/office/drawing/2014/main" id="{05CBD3ED-770A-CB78-8230-623F9470DAD0}"/>
              </a:ext>
            </a:extLst>
          </p:cNvPr>
          <p:cNvSpPr>
            <a:spLocks noGrp="1"/>
          </p:cNvSpPr>
          <p:nvPr>
            <p:ph type="body" sz="quarter" idx="106" hasCustomPrompt="1"/>
          </p:nvPr>
        </p:nvSpPr>
        <p:spPr>
          <a:xfrm>
            <a:off x="2688386" y="5793757"/>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chemeClr val="bg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30" name="Heading 8">
            <a:extLst>
              <a:ext uri="{FF2B5EF4-FFF2-40B4-BE49-F238E27FC236}">
                <a16:creationId xmlns:a16="http://schemas.microsoft.com/office/drawing/2014/main" id="{8E415CA8-B654-CEFF-64E7-C7226A41001B}"/>
              </a:ext>
            </a:extLst>
          </p:cNvPr>
          <p:cNvSpPr>
            <a:spLocks noGrp="1"/>
          </p:cNvSpPr>
          <p:nvPr>
            <p:ph type="body" sz="quarter" idx="94" hasCustomPrompt="1"/>
          </p:nvPr>
        </p:nvSpPr>
        <p:spPr>
          <a:xfrm>
            <a:off x="2688386" y="5208426"/>
            <a:ext cx="1774801"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chemeClr val="bg1"/>
                </a:solidFill>
              </a:defRPr>
            </a:lvl1pPr>
          </a:lstStyle>
          <a:p>
            <a:pPr lvl="0"/>
            <a:r>
              <a:rPr lang="en-US" dirty="0"/>
              <a:t>100</a:t>
            </a:r>
            <a:endParaRPr lang="sv-SE" dirty="0"/>
          </a:p>
        </p:txBody>
      </p:sp>
      <p:sp>
        <p:nvSpPr>
          <p:cNvPr id="34" name="Text 7">
            <a:extLst>
              <a:ext uri="{FF2B5EF4-FFF2-40B4-BE49-F238E27FC236}">
                <a16:creationId xmlns:a16="http://schemas.microsoft.com/office/drawing/2014/main" id="{24D97D9D-0BDF-71D4-727A-D6E2EE2EF116}"/>
              </a:ext>
            </a:extLst>
          </p:cNvPr>
          <p:cNvSpPr>
            <a:spLocks noGrp="1"/>
          </p:cNvSpPr>
          <p:nvPr>
            <p:ph type="body" sz="quarter" idx="105" hasCustomPrompt="1"/>
          </p:nvPr>
        </p:nvSpPr>
        <p:spPr>
          <a:xfrm>
            <a:off x="306265" y="5789100"/>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rgbClr val="FFFFFF"/>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36" name="Heading 7">
            <a:extLst>
              <a:ext uri="{FF2B5EF4-FFF2-40B4-BE49-F238E27FC236}">
                <a16:creationId xmlns:a16="http://schemas.microsoft.com/office/drawing/2014/main" id="{0B2BD789-F6E0-C24B-00F0-6F2A29ED8E66}"/>
              </a:ext>
            </a:extLst>
          </p:cNvPr>
          <p:cNvSpPr>
            <a:spLocks noGrp="1"/>
          </p:cNvSpPr>
          <p:nvPr>
            <p:ph type="body" sz="quarter" idx="96" hasCustomPrompt="1"/>
          </p:nvPr>
        </p:nvSpPr>
        <p:spPr>
          <a:xfrm>
            <a:off x="306265" y="5208426"/>
            <a:ext cx="1774629"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rgbClr val="FFFFFF"/>
                </a:solidFill>
              </a:defRPr>
            </a:lvl1pPr>
          </a:lstStyle>
          <a:p>
            <a:pPr lvl="0"/>
            <a:r>
              <a:rPr lang="en-US" dirty="0"/>
              <a:t>100</a:t>
            </a:r>
            <a:endParaRPr lang="sv-SE" dirty="0"/>
          </a:p>
        </p:txBody>
      </p:sp>
      <p:sp>
        <p:nvSpPr>
          <p:cNvPr id="37" name="Text 6">
            <a:extLst>
              <a:ext uri="{FF2B5EF4-FFF2-40B4-BE49-F238E27FC236}">
                <a16:creationId xmlns:a16="http://schemas.microsoft.com/office/drawing/2014/main" id="{3413C8DC-4D39-26CA-B17E-EF92F9996CBD}"/>
              </a:ext>
            </a:extLst>
          </p:cNvPr>
          <p:cNvSpPr>
            <a:spLocks noGrp="1"/>
          </p:cNvSpPr>
          <p:nvPr>
            <p:ph type="body" sz="quarter" idx="103" hasCustomPrompt="1"/>
          </p:nvPr>
        </p:nvSpPr>
        <p:spPr>
          <a:xfrm>
            <a:off x="5068104" y="3504792"/>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chemeClr val="bg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38" name="Heading 6">
            <a:extLst>
              <a:ext uri="{FF2B5EF4-FFF2-40B4-BE49-F238E27FC236}">
                <a16:creationId xmlns:a16="http://schemas.microsoft.com/office/drawing/2014/main" id="{6F9E38FA-1644-127C-798C-341D6041E648}"/>
              </a:ext>
            </a:extLst>
          </p:cNvPr>
          <p:cNvSpPr>
            <a:spLocks noGrp="1"/>
          </p:cNvSpPr>
          <p:nvPr>
            <p:ph type="body" sz="quarter" idx="75" hasCustomPrompt="1"/>
          </p:nvPr>
        </p:nvSpPr>
        <p:spPr>
          <a:xfrm>
            <a:off x="5067192" y="2916693"/>
            <a:ext cx="1774800"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rgbClr val="414141"/>
                </a:solidFill>
              </a:defRPr>
            </a:lvl1pPr>
          </a:lstStyle>
          <a:p>
            <a:pPr lvl="0"/>
            <a:r>
              <a:rPr lang="en-US" dirty="0"/>
              <a:t>100</a:t>
            </a:r>
            <a:endParaRPr lang="sv-SE" dirty="0"/>
          </a:p>
        </p:txBody>
      </p:sp>
      <p:sp>
        <p:nvSpPr>
          <p:cNvPr id="39" name="Text 5">
            <a:extLst>
              <a:ext uri="{FF2B5EF4-FFF2-40B4-BE49-F238E27FC236}">
                <a16:creationId xmlns:a16="http://schemas.microsoft.com/office/drawing/2014/main" id="{CE60B2D6-2331-B2B9-6E05-6B2BD91BC37F}"/>
              </a:ext>
            </a:extLst>
          </p:cNvPr>
          <p:cNvSpPr>
            <a:spLocks noGrp="1"/>
          </p:cNvSpPr>
          <p:nvPr>
            <p:ph type="body" sz="quarter" idx="102" hasCustomPrompt="1"/>
          </p:nvPr>
        </p:nvSpPr>
        <p:spPr>
          <a:xfrm>
            <a:off x="2688842" y="3516540"/>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rgbClr val="FFFFFF"/>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40" name="Heading 5">
            <a:extLst>
              <a:ext uri="{FF2B5EF4-FFF2-40B4-BE49-F238E27FC236}">
                <a16:creationId xmlns:a16="http://schemas.microsoft.com/office/drawing/2014/main" id="{CE5B6CF5-29E2-599F-79F7-C91730531D83}"/>
              </a:ext>
            </a:extLst>
          </p:cNvPr>
          <p:cNvSpPr>
            <a:spLocks noGrp="1"/>
          </p:cNvSpPr>
          <p:nvPr>
            <p:ph type="body" sz="quarter" idx="82" hasCustomPrompt="1"/>
          </p:nvPr>
        </p:nvSpPr>
        <p:spPr>
          <a:xfrm>
            <a:off x="2688386" y="2924997"/>
            <a:ext cx="1774801"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rgbClr val="FFFFFF"/>
                </a:solidFill>
              </a:defRPr>
            </a:lvl1pPr>
          </a:lstStyle>
          <a:p>
            <a:pPr lvl="0"/>
            <a:r>
              <a:rPr lang="en-US" dirty="0"/>
              <a:t>100</a:t>
            </a:r>
            <a:endParaRPr lang="sv-SE" dirty="0"/>
          </a:p>
        </p:txBody>
      </p:sp>
      <p:sp>
        <p:nvSpPr>
          <p:cNvPr id="41" name="Text 4_">
            <a:extLst>
              <a:ext uri="{FF2B5EF4-FFF2-40B4-BE49-F238E27FC236}">
                <a16:creationId xmlns:a16="http://schemas.microsoft.com/office/drawing/2014/main" id="{0A38B1DA-2A8B-5001-C470-BFDAC4F13A73}"/>
              </a:ext>
            </a:extLst>
          </p:cNvPr>
          <p:cNvSpPr>
            <a:spLocks noGrp="1"/>
          </p:cNvSpPr>
          <p:nvPr>
            <p:ph type="body" sz="quarter" idx="99" hasCustomPrompt="1"/>
          </p:nvPr>
        </p:nvSpPr>
        <p:spPr>
          <a:xfrm>
            <a:off x="306265" y="3500997"/>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chemeClr val="bg1"/>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43" name="Heading 4">
            <a:extLst>
              <a:ext uri="{FF2B5EF4-FFF2-40B4-BE49-F238E27FC236}">
                <a16:creationId xmlns:a16="http://schemas.microsoft.com/office/drawing/2014/main" id="{577D43A7-BA8C-7F1B-3E76-C3AA476BC552}"/>
              </a:ext>
            </a:extLst>
          </p:cNvPr>
          <p:cNvSpPr>
            <a:spLocks noGrp="1"/>
          </p:cNvSpPr>
          <p:nvPr>
            <p:ph type="body" sz="quarter" idx="84" hasCustomPrompt="1"/>
          </p:nvPr>
        </p:nvSpPr>
        <p:spPr>
          <a:xfrm>
            <a:off x="307005" y="2918785"/>
            <a:ext cx="1774269"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chemeClr val="bg1"/>
                </a:solidFill>
              </a:defRPr>
            </a:lvl1pPr>
          </a:lstStyle>
          <a:p>
            <a:pPr lvl="0"/>
            <a:r>
              <a:rPr lang="en-US" dirty="0"/>
              <a:t>100</a:t>
            </a:r>
            <a:endParaRPr lang="sv-SE" dirty="0"/>
          </a:p>
        </p:txBody>
      </p:sp>
      <p:sp>
        <p:nvSpPr>
          <p:cNvPr id="45" name="Text 3">
            <a:extLst>
              <a:ext uri="{FF2B5EF4-FFF2-40B4-BE49-F238E27FC236}">
                <a16:creationId xmlns:a16="http://schemas.microsoft.com/office/drawing/2014/main" id="{F7FF067F-2A41-0F2F-9D0D-F4567C9CF8FE}"/>
              </a:ext>
            </a:extLst>
          </p:cNvPr>
          <p:cNvSpPr>
            <a:spLocks noGrp="1"/>
          </p:cNvSpPr>
          <p:nvPr>
            <p:ph type="body" sz="quarter" idx="101" hasCustomPrompt="1"/>
          </p:nvPr>
        </p:nvSpPr>
        <p:spPr>
          <a:xfrm>
            <a:off x="5077433" y="1215476"/>
            <a:ext cx="1773888" cy="432000"/>
          </a:xfrm>
        </p:spPr>
        <p:txBody>
          <a:bodyPr lIns="90000" tIns="36000" rIns="90000" bIns="36000">
            <a:noAutofit/>
          </a:bodyPr>
          <a:lstStyle>
            <a:lvl1pPr marL="0" indent="0" algn="ctr">
              <a:lnSpc>
                <a:spcPct val="100000"/>
              </a:lnSpc>
              <a:spcBef>
                <a:spcPts val="0"/>
              </a:spcBef>
              <a:spcAft>
                <a:spcPts val="0"/>
              </a:spcAft>
              <a:buNone/>
              <a:defRPr sz="1250" spc="0" baseline="0">
                <a:solidFill>
                  <a:schemeClr val="bg2"/>
                </a:solidFill>
              </a:defRPr>
            </a:lvl1pPr>
            <a:lvl2pPr marL="432000" indent="0">
              <a:buNone/>
              <a:defRPr/>
            </a:lvl2pPr>
            <a:lvl3pPr marL="758250" indent="0">
              <a:buNone/>
              <a:defRPr/>
            </a:lvl3pPr>
            <a:lvl4pPr marL="1116000" indent="0">
              <a:buNone/>
              <a:defRPr/>
            </a:lvl4pPr>
            <a:lvl5pPr marL="1476000" indent="0">
              <a:buNone/>
              <a:defRPr/>
            </a:lvl5pPr>
          </a:lstStyle>
          <a:p>
            <a:pPr lvl="0"/>
            <a:r>
              <a:rPr lang="en-US" dirty="0"/>
              <a:t>Lorem ipsum</a:t>
            </a:r>
          </a:p>
        </p:txBody>
      </p:sp>
      <p:sp>
        <p:nvSpPr>
          <p:cNvPr id="47" name="Heading 3">
            <a:extLst>
              <a:ext uri="{FF2B5EF4-FFF2-40B4-BE49-F238E27FC236}">
                <a16:creationId xmlns:a16="http://schemas.microsoft.com/office/drawing/2014/main" id="{6C82884B-E09C-063C-00E2-A513CE6DBF0D}"/>
              </a:ext>
            </a:extLst>
          </p:cNvPr>
          <p:cNvSpPr>
            <a:spLocks noGrp="1"/>
          </p:cNvSpPr>
          <p:nvPr>
            <p:ph type="body" sz="quarter" idx="86" hasCustomPrompt="1"/>
          </p:nvPr>
        </p:nvSpPr>
        <p:spPr>
          <a:xfrm flipH="1">
            <a:off x="5073573" y="633264"/>
            <a:ext cx="1774800"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chemeClr val="bg2"/>
                </a:solidFill>
              </a:defRPr>
            </a:lvl1pPr>
          </a:lstStyle>
          <a:p>
            <a:pPr lvl="0"/>
            <a:r>
              <a:rPr lang="en-US" dirty="0"/>
              <a:t>100</a:t>
            </a:r>
            <a:endParaRPr lang="sv-SE" dirty="0"/>
          </a:p>
        </p:txBody>
      </p:sp>
      <p:sp>
        <p:nvSpPr>
          <p:cNvPr id="48" name="Text 2">
            <a:extLst>
              <a:ext uri="{FF2B5EF4-FFF2-40B4-BE49-F238E27FC236}">
                <a16:creationId xmlns:a16="http://schemas.microsoft.com/office/drawing/2014/main" id="{F513F537-1EA9-7603-82A1-201F9FD2ADA8}"/>
              </a:ext>
            </a:extLst>
          </p:cNvPr>
          <p:cNvSpPr>
            <a:spLocks noGrp="1"/>
          </p:cNvSpPr>
          <p:nvPr>
            <p:ph type="body" sz="quarter" idx="100" hasCustomPrompt="1"/>
          </p:nvPr>
        </p:nvSpPr>
        <p:spPr>
          <a:xfrm>
            <a:off x="2686259" y="1215475"/>
            <a:ext cx="1773888" cy="432000"/>
          </a:xfrm>
        </p:spPr>
        <p:txBody>
          <a:bodyPr lIns="90000" tIns="36000" rIns="90000" bIns="36000">
            <a:noAutofit/>
          </a:bodyPr>
          <a:lstStyle>
            <a:lvl1pPr marL="0" indent="0" algn="ctr">
              <a:lnSpc>
                <a:spcPct val="100000"/>
              </a:lnSpc>
              <a:spcBef>
                <a:spcPts val="0"/>
              </a:spcBef>
              <a:spcAft>
                <a:spcPts val="0"/>
              </a:spcAft>
              <a:buNone/>
              <a:defRPr lang="en-US" sz="1250" kern="1200" spc="0" baseline="0" dirty="0">
                <a:solidFill>
                  <a:schemeClr val="tx1"/>
                </a:solidFill>
                <a:latin typeface="+mn-lt"/>
                <a:ea typeface="+mn-ea"/>
                <a:cs typeface="+mn-cs"/>
              </a:defRPr>
            </a:lvl1pPr>
            <a:lvl2pPr marL="432000" indent="0">
              <a:buNone/>
              <a:defRPr/>
            </a:lvl2pPr>
            <a:lvl3pPr marL="758250" indent="0">
              <a:buNone/>
              <a:defRPr/>
            </a:lvl3pPr>
            <a:lvl4pPr marL="1116000" indent="0">
              <a:buNone/>
              <a:defRPr/>
            </a:lvl4pPr>
            <a:lvl5pPr marL="1476000" indent="0">
              <a:buNone/>
              <a:defRPr/>
            </a:lvl5pPr>
          </a:lstStyle>
          <a:p>
            <a:pPr marL="0" lvl="0" indent="0" algn="ctr" defTabSz="914309" rtl="0" eaLnBrk="1" latinLnBrk="0" hangingPunct="1">
              <a:lnSpc>
                <a:spcPct val="100000"/>
              </a:lnSpc>
              <a:spcBef>
                <a:spcPts val="0"/>
              </a:spcBef>
              <a:spcAft>
                <a:spcPts val="0"/>
              </a:spcAft>
              <a:buClrTx/>
              <a:buSzPct val="90000"/>
              <a:buFont typeface="System Font Regular"/>
              <a:buNone/>
              <a:tabLst/>
            </a:pPr>
            <a:r>
              <a:rPr lang="en-US" dirty="0"/>
              <a:t>Lorem ipsum</a:t>
            </a:r>
          </a:p>
        </p:txBody>
      </p:sp>
      <p:sp>
        <p:nvSpPr>
          <p:cNvPr id="49" name="Heading 2">
            <a:extLst>
              <a:ext uri="{FF2B5EF4-FFF2-40B4-BE49-F238E27FC236}">
                <a16:creationId xmlns:a16="http://schemas.microsoft.com/office/drawing/2014/main" id="{00813A12-65F3-EA4B-87F0-5FA4437FF8A1}"/>
              </a:ext>
            </a:extLst>
          </p:cNvPr>
          <p:cNvSpPr>
            <a:spLocks noGrp="1"/>
          </p:cNvSpPr>
          <p:nvPr>
            <p:ph type="body" sz="quarter" idx="88" hasCustomPrompt="1"/>
          </p:nvPr>
        </p:nvSpPr>
        <p:spPr>
          <a:xfrm>
            <a:off x="2685891" y="632785"/>
            <a:ext cx="1774800" cy="576000"/>
          </a:xfrm>
        </p:spPr>
        <p:txBody>
          <a:bodyPr lIns="90000" tIns="0" rIns="90000" bIns="0" anchor="b" anchorCtr="0">
            <a:normAutofit/>
          </a:bodyPr>
          <a:lstStyle>
            <a:lvl1pPr marL="0" indent="0" algn="ctr">
              <a:lnSpc>
                <a:spcPct val="100000"/>
              </a:lnSpc>
              <a:spcBef>
                <a:spcPts val="0"/>
              </a:spcBef>
              <a:spcAft>
                <a:spcPts val="0"/>
              </a:spcAft>
              <a:buNone/>
              <a:defRPr sz="3200" b="1">
                <a:solidFill>
                  <a:srgbClr val="FFFFFF"/>
                </a:solidFill>
              </a:defRPr>
            </a:lvl1pPr>
          </a:lstStyle>
          <a:p>
            <a:pPr lvl="0"/>
            <a:r>
              <a:rPr lang="en-US" dirty="0"/>
              <a:t>100</a:t>
            </a:r>
            <a:endParaRPr lang="sv-SE" dirty="0"/>
          </a:p>
        </p:txBody>
      </p:sp>
      <p:sp>
        <p:nvSpPr>
          <p:cNvPr id="50" name="Text 1">
            <a:extLst>
              <a:ext uri="{FF2B5EF4-FFF2-40B4-BE49-F238E27FC236}">
                <a16:creationId xmlns:a16="http://schemas.microsoft.com/office/drawing/2014/main" id="{1F84247D-9BD5-47F4-5D51-C5F91F72671F}"/>
              </a:ext>
            </a:extLst>
          </p:cNvPr>
          <p:cNvSpPr>
            <a:spLocks noGrp="1"/>
          </p:cNvSpPr>
          <p:nvPr>
            <p:ph type="body" sz="quarter" idx="89" hasCustomPrompt="1"/>
          </p:nvPr>
        </p:nvSpPr>
        <p:spPr>
          <a:xfrm>
            <a:off x="307006" y="1224673"/>
            <a:ext cx="1773888" cy="432000"/>
          </a:xfrm>
        </p:spPr>
        <p:txBody>
          <a:bodyPr lIns="90000" tIns="36000" rIns="90000" bIns="36000">
            <a:noAutofit/>
          </a:bodyPr>
          <a:lstStyle>
            <a:lvl1pPr marL="0" indent="0" algn="ctr">
              <a:lnSpc>
                <a:spcPct val="100000"/>
              </a:lnSpc>
              <a:spcBef>
                <a:spcPts val="0"/>
              </a:spcBef>
              <a:spcAft>
                <a:spcPts val="0"/>
              </a:spcAft>
              <a:buNone/>
              <a:defRPr lang="en-US" sz="1250" kern="1200" spc="0" baseline="0" dirty="0">
                <a:solidFill>
                  <a:schemeClr val="tx1"/>
                </a:solidFill>
                <a:latin typeface="+mn-lt"/>
                <a:ea typeface="+mn-ea"/>
                <a:cs typeface="+mn-cs"/>
              </a:defRPr>
            </a:lvl1pPr>
            <a:lvl2pPr marL="432000" indent="0">
              <a:buNone/>
              <a:defRPr/>
            </a:lvl2pPr>
            <a:lvl3pPr marL="758250" indent="0">
              <a:buNone/>
              <a:defRPr/>
            </a:lvl3pPr>
            <a:lvl4pPr marL="1116000" indent="0">
              <a:buNone/>
              <a:defRPr/>
            </a:lvl4pPr>
            <a:lvl5pPr marL="1476000" indent="0">
              <a:buNone/>
              <a:defRPr/>
            </a:lvl5pPr>
          </a:lstStyle>
          <a:p>
            <a:pPr marL="0" lvl="0" indent="0" algn="ctr" defTabSz="914309" rtl="0" eaLnBrk="1" latinLnBrk="0" hangingPunct="1">
              <a:lnSpc>
                <a:spcPct val="100000"/>
              </a:lnSpc>
              <a:spcBef>
                <a:spcPts val="0"/>
              </a:spcBef>
              <a:spcAft>
                <a:spcPts val="0"/>
              </a:spcAft>
              <a:buClrTx/>
              <a:buSzPct val="90000"/>
              <a:buFont typeface="System Font Regular"/>
              <a:buNone/>
              <a:tabLst/>
            </a:pPr>
            <a:r>
              <a:rPr lang="en-US" dirty="0"/>
              <a:t>Lorem ipsum</a:t>
            </a:r>
          </a:p>
        </p:txBody>
      </p:sp>
      <p:sp>
        <p:nvSpPr>
          <p:cNvPr id="51" name="Heading 1">
            <a:extLst>
              <a:ext uri="{FF2B5EF4-FFF2-40B4-BE49-F238E27FC236}">
                <a16:creationId xmlns:a16="http://schemas.microsoft.com/office/drawing/2014/main" id="{B6DB7D6F-37D4-F8AC-3C22-CC33A3CC8F5D}"/>
              </a:ext>
            </a:extLst>
          </p:cNvPr>
          <p:cNvSpPr>
            <a:spLocks noGrp="1"/>
          </p:cNvSpPr>
          <p:nvPr>
            <p:ph type="body" sz="quarter" idx="90" hasCustomPrompt="1"/>
          </p:nvPr>
        </p:nvSpPr>
        <p:spPr>
          <a:xfrm>
            <a:off x="307732" y="639475"/>
            <a:ext cx="1774800" cy="576000"/>
          </a:xfrm>
        </p:spPr>
        <p:txBody>
          <a:bodyPr lIns="90000" tIns="0" rIns="90000" bIns="0" anchor="b" anchorCtr="0">
            <a:normAutofit/>
          </a:bodyPr>
          <a:lstStyle>
            <a:lvl1pPr marL="0" indent="0" algn="ctr">
              <a:lnSpc>
                <a:spcPct val="100000"/>
              </a:lnSpc>
              <a:spcBef>
                <a:spcPts val="0"/>
              </a:spcBef>
              <a:spcAft>
                <a:spcPts val="0"/>
              </a:spcAft>
              <a:buNone/>
              <a:defRPr lang="sv-SE" sz="3200" b="1" kern="1200" spc="0" baseline="0" dirty="0">
                <a:solidFill>
                  <a:schemeClr val="tx1"/>
                </a:solidFill>
                <a:latin typeface="+mn-lt"/>
                <a:ea typeface="+mn-ea"/>
                <a:cs typeface="+mn-cs"/>
              </a:defRPr>
            </a:lvl1pPr>
          </a:lstStyle>
          <a:p>
            <a:pPr marL="0" lvl="0" indent="0" algn="ctr" defTabSz="914309" rtl="0" eaLnBrk="1" latinLnBrk="0" hangingPunct="1">
              <a:lnSpc>
                <a:spcPct val="100000"/>
              </a:lnSpc>
              <a:spcBef>
                <a:spcPts val="0"/>
              </a:spcBef>
              <a:spcAft>
                <a:spcPts val="0"/>
              </a:spcAft>
              <a:buClrTx/>
              <a:buSzPct val="90000"/>
              <a:buFont typeface="System Font Regular"/>
              <a:buNone/>
              <a:tabLst/>
            </a:pPr>
            <a:r>
              <a:rPr lang="en-US" dirty="0"/>
              <a:t>100</a:t>
            </a:r>
            <a:endParaRPr lang="sv-SE" dirty="0"/>
          </a:p>
        </p:txBody>
      </p:sp>
      <p:sp>
        <p:nvSpPr>
          <p:cNvPr id="8" name="Text">
            <a:extLst>
              <a:ext uri="{FF2B5EF4-FFF2-40B4-BE49-F238E27FC236}">
                <a16:creationId xmlns:a16="http://schemas.microsoft.com/office/drawing/2014/main" id="{937F6AB9-7733-0AD5-8B7D-BB9A9B7DAB1E}"/>
              </a:ext>
            </a:extLst>
          </p:cNvPr>
          <p:cNvSpPr>
            <a:spLocks noGrp="1"/>
          </p:cNvSpPr>
          <p:nvPr>
            <p:ph type="body" sz="quarter" idx="40" hasCustomPrompt="1"/>
          </p:nvPr>
        </p:nvSpPr>
        <p:spPr>
          <a:xfrm>
            <a:off x="8155215" y="2577089"/>
            <a:ext cx="2981098" cy="3623685"/>
          </a:xfrm>
        </p:spPr>
        <p:txBody>
          <a:bodyPr/>
          <a:lstStyle>
            <a:lvl1pPr>
              <a:defRPr sz="1600"/>
            </a:lvl1pPr>
          </a:lstStyle>
          <a:p>
            <a:pPr lvl="0"/>
            <a:r>
              <a:rPr lang="en-US" dirty="0"/>
              <a:t>Click to add text</a:t>
            </a:r>
            <a:endParaRPr lang="sv-SE" dirty="0"/>
          </a:p>
        </p:txBody>
      </p:sp>
      <p:sp>
        <p:nvSpPr>
          <p:cNvPr id="11" name="Title">
            <a:extLst>
              <a:ext uri="{FF2B5EF4-FFF2-40B4-BE49-F238E27FC236}">
                <a16:creationId xmlns:a16="http://schemas.microsoft.com/office/drawing/2014/main" id="{4A2D8965-D9AC-F82F-633C-0231B79882AC}"/>
              </a:ext>
            </a:extLst>
          </p:cNvPr>
          <p:cNvSpPr>
            <a:spLocks noGrp="1"/>
          </p:cNvSpPr>
          <p:nvPr>
            <p:ph type="title" hasCustomPrompt="1"/>
          </p:nvPr>
        </p:nvSpPr>
        <p:spPr>
          <a:xfrm>
            <a:off x="8155214" y="1295604"/>
            <a:ext cx="2977833" cy="1021278"/>
          </a:xfrm>
        </p:spPr>
        <p:txBody>
          <a:bodyPr anchor="b" anchorCtr="0">
            <a:normAutofit/>
          </a:bodyPr>
          <a:lstStyle>
            <a:lvl1pPr>
              <a:defRPr sz="2800"/>
            </a:lvl1pPr>
          </a:lstStyle>
          <a:p>
            <a:r>
              <a:rPr lang="en-US" dirty="0"/>
              <a:t>Click to add title</a:t>
            </a:r>
            <a:endParaRPr lang="sv-SE" dirty="0"/>
          </a:p>
        </p:txBody>
      </p:sp>
    </p:spTree>
    <p:extLst>
      <p:ext uri="{BB962C8B-B14F-4D97-AF65-F5344CB8AC3E}">
        <p14:creationId xmlns:p14="http://schemas.microsoft.com/office/powerpoint/2010/main" val="27845774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chool of Education and Communica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0FC85-7162-BC2F-722D-B0651B3BDF7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152774" y="2216355"/>
            <a:ext cx="3886452" cy="2425290"/>
          </a:xfrm>
          <a:prstGeom prst="rect">
            <a:avLst/>
          </a:prstGeom>
          <a:noFill/>
        </p:spPr>
      </p:pic>
    </p:spTree>
    <p:extLst>
      <p:ext uri="{BB962C8B-B14F-4D97-AF65-F5344CB8AC3E}">
        <p14:creationId xmlns:p14="http://schemas.microsoft.com/office/powerpoint/2010/main" val="531882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four columns">
    <p:bg>
      <p:bgRef idx="1001">
        <a:schemeClr val="bg1"/>
      </p:bgRef>
    </p:bg>
    <p:spTree>
      <p:nvGrpSpPr>
        <p:cNvPr id="1" name=""/>
        <p:cNvGrpSpPr/>
        <p:nvPr/>
      </p:nvGrpSpPr>
      <p:grpSpPr>
        <a:xfrm>
          <a:off x="0" y="0"/>
          <a:ext cx="0" cy="0"/>
          <a:chOff x="0" y="0"/>
          <a:chExt cx="0" cy="0"/>
        </a:xfrm>
      </p:grpSpPr>
      <p:sp>
        <p:nvSpPr>
          <p:cNvPr id="10" name="Footer">
            <a:extLst>
              <a:ext uri="{FF2B5EF4-FFF2-40B4-BE49-F238E27FC236}">
                <a16:creationId xmlns:a16="http://schemas.microsoft.com/office/drawing/2014/main" id="{AD80E697-EEBD-B22A-A323-980DAA933DD8}"/>
              </a:ext>
            </a:extLst>
          </p:cNvPr>
          <p:cNvSpPr>
            <a:spLocks noGrp="1"/>
          </p:cNvSpPr>
          <p:nvPr>
            <p:ph type="ftr" sz="quarter" idx="39"/>
          </p:nvPr>
        </p:nvSpPr>
        <p:spPr/>
        <p:txBody>
          <a:bodyPr/>
          <a:lstStyle/>
          <a:p>
            <a:endParaRPr lang="sv-SE" dirty="0"/>
          </a:p>
        </p:txBody>
      </p:sp>
      <p:sp>
        <p:nvSpPr>
          <p:cNvPr id="9" name="Text 2 right">
            <a:extLst>
              <a:ext uri="{FF2B5EF4-FFF2-40B4-BE49-F238E27FC236}">
                <a16:creationId xmlns:a16="http://schemas.microsoft.com/office/drawing/2014/main" id="{D6D23072-5BB9-CADC-03BB-A32FF229F84E}"/>
              </a:ext>
            </a:extLst>
          </p:cNvPr>
          <p:cNvSpPr>
            <a:spLocks noGrp="1"/>
          </p:cNvSpPr>
          <p:nvPr>
            <p:ph type="body" sz="quarter" idx="48" hasCustomPrompt="1"/>
          </p:nvPr>
        </p:nvSpPr>
        <p:spPr>
          <a:xfrm>
            <a:off x="6090826" y="4581437"/>
            <a:ext cx="3623190" cy="1554802"/>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11" name="Subtitle 2 right">
            <a:extLst>
              <a:ext uri="{FF2B5EF4-FFF2-40B4-BE49-F238E27FC236}">
                <a16:creationId xmlns:a16="http://schemas.microsoft.com/office/drawing/2014/main" id="{48767AEE-E54C-43EF-1E59-A5B2C3CDB14A}"/>
              </a:ext>
            </a:extLst>
          </p:cNvPr>
          <p:cNvSpPr>
            <a:spLocks noGrp="1"/>
          </p:cNvSpPr>
          <p:nvPr>
            <p:ph type="body" sz="quarter" idx="49" hasCustomPrompt="1"/>
          </p:nvPr>
        </p:nvSpPr>
        <p:spPr>
          <a:xfrm>
            <a:off x="6090826" y="4113146"/>
            <a:ext cx="3623190" cy="468291"/>
          </a:xfrm>
        </p:spPr>
        <p:txBody>
          <a:bodyPr anchor="b" anchorCtr="0">
            <a:normAutofit/>
          </a:bodyPr>
          <a:lstStyle>
            <a:lvl1pPr marL="0" indent="0">
              <a:lnSpc>
                <a:spcPct val="110000"/>
              </a:lnSpc>
              <a:spcBef>
                <a:spcPts val="0"/>
              </a:spcBef>
              <a:buNone/>
              <a:defRPr sz="1900" b="1"/>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4" name="Text right">
            <a:extLst>
              <a:ext uri="{FF2B5EF4-FFF2-40B4-BE49-F238E27FC236}">
                <a16:creationId xmlns:a16="http://schemas.microsoft.com/office/drawing/2014/main" id="{DF4EEB48-5365-4427-B2AE-957179004C3E}"/>
              </a:ext>
            </a:extLst>
          </p:cNvPr>
          <p:cNvSpPr>
            <a:spLocks noGrp="1"/>
          </p:cNvSpPr>
          <p:nvPr>
            <p:ph type="body" sz="quarter" idx="46" hasCustomPrompt="1"/>
          </p:nvPr>
        </p:nvSpPr>
        <p:spPr>
          <a:xfrm>
            <a:off x="6096000" y="2558344"/>
            <a:ext cx="3623190" cy="1475176"/>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5" name="Subtitle right">
            <a:extLst>
              <a:ext uri="{FF2B5EF4-FFF2-40B4-BE49-F238E27FC236}">
                <a16:creationId xmlns:a16="http://schemas.microsoft.com/office/drawing/2014/main" id="{EB84C55E-E196-EEC9-6288-E4BB2E0FAF0E}"/>
              </a:ext>
            </a:extLst>
          </p:cNvPr>
          <p:cNvSpPr>
            <a:spLocks noGrp="1"/>
          </p:cNvSpPr>
          <p:nvPr>
            <p:ph type="body" sz="quarter" idx="47" hasCustomPrompt="1"/>
          </p:nvPr>
        </p:nvSpPr>
        <p:spPr>
          <a:xfrm>
            <a:off x="6096000" y="2090053"/>
            <a:ext cx="3623190" cy="468291"/>
          </a:xfrm>
        </p:spPr>
        <p:txBody>
          <a:bodyPr anchor="b" anchorCtr="0">
            <a:normAutofit/>
          </a:bodyPr>
          <a:lstStyle>
            <a:lvl1pPr marL="0" indent="0">
              <a:lnSpc>
                <a:spcPct val="110000"/>
              </a:lnSpc>
              <a:spcBef>
                <a:spcPts val="0"/>
              </a:spcBef>
              <a:buNone/>
              <a:defRPr sz="1900" b="1"/>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2" name="Text 2 left">
            <a:extLst>
              <a:ext uri="{FF2B5EF4-FFF2-40B4-BE49-F238E27FC236}">
                <a16:creationId xmlns:a16="http://schemas.microsoft.com/office/drawing/2014/main" id="{25733D39-9A20-F884-B046-4F3DDEB4046F}"/>
              </a:ext>
            </a:extLst>
          </p:cNvPr>
          <p:cNvSpPr>
            <a:spLocks noGrp="1"/>
          </p:cNvSpPr>
          <p:nvPr>
            <p:ph type="body" sz="quarter" idx="44" hasCustomPrompt="1"/>
          </p:nvPr>
        </p:nvSpPr>
        <p:spPr>
          <a:xfrm>
            <a:off x="1055688" y="4581437"/>
            <a:ext cx="3621600" cy="1554802"/>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3" name="Subtitle 2 left">
            <a:extLst>
              <a:ext uri="{FF2B5EF4-FFF2-40B4-BE49-F238E27FC236}">
                <a16:creationId xmlns:a16="http://schemas.microsoft.com/office/drawing/2014/main" id="{8A82CF50-2FE4-5FA9-6DD4-60D014C3C8A0}"/>
              </a:ext>
            </a:extLst>
          </p:cNvPr>
          <p:cNvSpPr>
            <a:spLocks noGrp="1"/>
          </p:cNvSpPr>
          <p:nvPr>
            <p:ph type="body" sz="quarter" idx="45" hasCustomPrompt="1"/>
          </p:nvPr>
        </p:nvSpPr>
        <p:spPr>
          <a:xfrm>
            <a:off x="1055688" y="4113146"/>
            <a:ext cx="3623190" cy="468291"/>
          </a:xfrm>
        </p:spPr>
        <p:txBody>
          <a:bodyPr anchor="b" anchorCtr="0">
            <a:normAutofit/>
          </a:bodyPr>
          <a:lstStyle>
            <a:lvl1pPr marL="0" indent="0">
              <a:lnSpc>
                <a:spcPct val="110000"/>
              </a:lnSpc>
              <a:spcBef>
                <a:spcPts val="0"/>
              </a:spcBef>
              <a:buNone/>
              <a:defRPr sz="1900" b="1"/>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8" name="Text left">
            <a:extLst>
              <a:ext uri="{FF2B5EF4-FFF2-40B4-BE49-F238E27FC236}">
                <a16:creationId xmlns:a16="http://schemas.microsoft.com/office/drawing/2014/main" id="{36029B5B-F563-0C16-4CBC-CF92E767ED79}"/>
              </a:ext>
            </a:extLst>
          </p:cNvPr>
          <p:cNvSpPr>
            <a:spLocks noGrp="1"/>
          </p:cNvSpPr>
          <p:nvPr>
            <p:ph type="body" sz="quarter" idx="43" hasCustomPrompt="1"/>
          </p:nvPr>
        </p:nvSpPr>
        <p:spPr>
          <a:xfrm>
            <a:off x="1052565" y="2558344"/>
            <a:ext cx="3623190" cy="1475176"/>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7" name="Subtitle left">
            <a:extLst>
              <a:ext uri="{FF2B5EF4-FFF2-40B4-BE49-F238E27FC236}">
                <a16:creationId xmlns:a16="http://schemas.microsoft.com/office/drawing/2014/main" id="{A94862FE-B310-6E64-4A53-C2F5F0A85403}"/>
              </a:ext>
            </a:extLst>
          </p:cNvPr>
          <p:cNvSpPr>
            <a:spLocks noGrp="1"/>
          </p:cNvSpPr>
          <p:nvPr>
            <p:ph type="body" sz="quarter" idx="42" hasCustomPrompt="1"/>
          </p:nvPr>
        </p:nvSpPr>
        <p:spPr>
          <a:xfrm>
            <a:off x="1052565" y="2090053"/>
            <a:ext cx="3623190" cy="468291"/>
          </a:xfrm>
        </p:spPr>
        <p:txBody>
          <a:bodyPr anchor="b" anchorCtr="0">
            <a:normAutofit/>
          </a:bodyPr>
          <a:lstStyle>
            <a:lvl1pPr marL="0" indent="0">
              <a:lnSpc>
                <a:spcPct val="110000"/>
              </a:lnSpc>
              <a:spcBef>
                <a:spcPts val="0"/>
              </a:spcBef>
              <a:buNone/>
              <a:defRPr sz="1900" b="1"/>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13" name="Title">
            <a:extLst>
              <a:ext uri="{FF2B5EF4-FFF2-40B4-BE49-F238E27FC236}">
                <a16:creationId xmlns:a16="http://schemas.microsoft.com/office/drawing/2014/main" id="{AB1C2457-8D58-CE65-D7BC-7781C1A5AD36}"/>
              </a:ext>
            </a:extLst>
          </p:cNvPr>
          <p:cNvSpPr>
            <a:spLocks noGrp="1"/>
          </p:cNvSpPr>
          <p:nvPr>
            <p:ph type="title" hasCustomPrompt="1"/>
          </p:nvPr>
        </p:nvSpPr>
        <p:spPr/>
        <p:txBody>
          <a:bodyPr/>
          <a:lstStyle/>
          <a:p>
            <a:r>
              <a:rPr lang="en-US" dirty="0"/>
              <a:t>Click to add title</a:t>
            </a:r>
            <a:endParaRPr lang="sv-SE" dirty="0"/>
          </a:p>
        </p:txBody>
      </p:sp>
    </p:spTree>
    <p:extLst>
      <p:ext uri="{BB962C8B-B14F-4D97-AF65-F5344CB8AC3E}">
        <p14:creationId xmlns:p14="http://schemas.microsoft.com/office/powerpoint/2010/main" val="30874416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Jönköping International Business School">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0FC85-7162-BC2F-722D-B0651B3BDF7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152774" y="2219349"/>
            <a:ext cx="3886452" cy="2419301"/>
          </a:xfrm>
          <a:prstGeom prst="rect">
            <a:avLst/>
          </a:prstGeom>
          <a:noFill/>
        </p:spPr>
      </p:pic>
    </p:spTree>
    <p:extLst>
      <p:ext uri="{BB962C8B-B14F-4D97-AF65-F5344CB8AC3E}">
        <p14:creationId xmlns:p14="http://schemas.microsoft.com/office/powerpoint/2010/main" val="20700823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chool of Health and Welfar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0FC85-7162-BC2F-722D-B0651B3BDF7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156203" y="2351093"/>
            <a:ext cx="3886452" cy="2155814"/>
          </a:xfrm>
          <a:prstGeom prst="rect">
            <a:avLst/>
          </a:prstGeom>
          <a:noFill/>
        </p:spPr>
      </p:pic>
    </p:spTree>
    <p:extLst>
      <p:ext uri="{BB962C8B-B14F-4D97-AF65-F5344CB8AC3E}">
        <p14:creationId xmlns:p14="http://schemas.microsoft.com/office/powerpoint/2010/main" val="17493393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chool of Engineerin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0FC85-7162-BC2F-722D-B0651B3BDF7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156203" y="2351093"/>
            <a:ext cx="3886452" cy="2155813"/>
          </a:xfrm>
          <a:prstGeom prst="rect">
            <a:avLst/>
          </a:prstGeom>
          <a:noFill/>
        </p:spPr>
      </p:pic>
    </p:spTree>
    <p:extLst>
      <p:ext uri="{BB962C8B-B14F-4D97-AF65-F5344CB8AC3E}">
        <p14:creationId xmlns:p14="http://schemas.microsoft.com/office/powerpoint/2010/main" val="8015261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Jönköping University Enterpris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0FC85-7162-BC2F-722D-B0651B3BDF7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152774" y="2341734"/>
            <a:ext cx="3886452" cy="2152496"/>
          </a:xfrm>
          <a:prstGeom prst="rect">
            <a:avLst/>
          </a:prstGeom>
          <a:noFill/>
        </p:spPr>
      </p:pic>
    </p:spTree>
    <p:extLst>
      <p:ext uri="{BB962C8B-B14F-4D97-AF65-F5344CB8AC3E}">
        <p14:creationId xmlns:p14="http://schemas.microsoft.com/office/powerpoint/2010/main" val="1836130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urp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8023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JU Logo [darkgray] ">
    <p:bg>
      <p:bgRef idx="1001">
        <a:schemeClr val="bg1"/>
      </p:bgRef>
    </p:bg>
    <p:spTree>
      <p:nvGrpSpPr>
        <p:cNvPr id="1" name=""/>
        <p:cNvGrpSpPr/>
        <p:nvPr/>
      </p:nvGrpSpPr>
      <p:grpSpPr>
        <a:xfrm>
          <a:off x="0" y="0"/>
          <a:ext cx="0" cy="0"/>
          <a:chOff x="0" y="0"/>
          <a:chExt cx="0" cy="0"/>
        </a:xfrm>
      </p:grpSpPr>
      <p:pic>
        <p:nvPicPr>
          <p:cNvPr id="2" name="Picture 1" descr="A black and white logo&#10;&#10;Description automatically generated">
            <a:extLst>
              <a:ext uri="{FF2B5EF4-FFF2-40B4-BE49-F238E27FC236}">
                <a16:creationId xmlns:a16="http://schemas.microsoft.com/office/drawing/2014/main" id="{8AED74DA-63E6-49CA-0C66-14A57C4890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2777" y="2566730"/>
            <a:ext cx="3886453" cy="1724539"/>
          </a:xfrm>
          <a:prstGeom prst="rect">
            <a:avLst/>
          </a:prstGeom>
          <a:noFill/>
        </p:spPr>
      </p:pic>
    </p:spTree>
    <p:extLst>
      <p:ext uri="{BB962C8B-B14F-4D97-AF65-F5344CB8AC3E}">
        <p14:creationId xmlns:p14="http://schemas.microsoft.com/office/powerpoint/2010/main" val="2613806478"/>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Date">
            <a:extLst>
              <a:ext uri="{FF2B5EF4-FFF2-40B4-BE49-F238E27FC236}">
                <a16:creationId xmlns:a16="http://schemas.microsoft.com/office/drawing/2014/main" id="{5D7D2E5E-A1BA-31DF-F99C-806792778382}"/>
              </a:ext>
            </a:extLst>
          </p:cNvPr>
          <p:cNvSpPr>
            <a:spLocks noGrp="1"/>
          </p:cNvSpPr>
          <p:nvPr>
            <p:ph type="dt" sz="half" idx="10"/>
          </p:nvPr>
        </p:nvSpPr>
        <p:spPr>
          <a:xfrm>
            <a:off x="1055688" y="6201833"/>
            <a:ext cx="2110845" cy="287867"/>
          </a:xfrm>
          <a:prstGeom prst="rect">
            <a:avLst/>
          </a:prstGeom>
        </p:spPr>
        <p:txBody>
          <a:bodyPr vert="horz" lIns="91440" tIns="0" rIns="91440" bIns="0" rtlCol="0" anchor="ctr" anchorCtr="0"/>
          <a:lstStyle>
            <a:lvl1pPr>
              <a:defRPr lang="en-SE" sz="1000" i="1" spc="30" baseline="0" smtClean="0">
                <a:solidFill>
                  <a:schemeClr val="tx1">
                    <a:alpha val="75000"/>
                  </a:schemeClr>
                </a:solidFill>
              </a:defRPr>
            </a:lvl1pPr>
          </a:lstStyle>
          <a:p>
            <a:fld id="{C66995AB-0F08-CC49-B84F-A4273C727515}" type="datetime1">
              <a:rPr lang="en-SE" smtClean="0"/>
              <a:pPr/>
              <a:t>06/05/2024</a:t>
            </a:fld>
            <a:endParaRPr lang="en-SE" dirty="0"/>
          </a:p>
        </p:txBody>
      </p:sp>
      <p:sp>
        <p:nvSpPr>
          <p:cNvPr id="7" name="Subtitle">
            <a:extLst>
              <a:ext uri="{FF2B5EF4-FFF2-40B4-BE49-F238E27FC236}">
                <a16:creationId xmlns:a16="http://schemas.microsoft.com/office/drawing/2014/main" id="{223C33E9-92C0-3F5C-49B2-31DA45D973C9}"/>
              </a:ext>
            </a:extLst>
          </p:cNvPr>
          <p:cNvSpPr>
            <a:spLocks noGrp="1"/>
          </p:cNvSpPr>
          <p:nvPr>
            <p:ph type="subTitle" idx="1" hasCustomPrompt="1"/>
          </p:nvPr>
        </p:nvSpPr>
        <p:spPr>
          <a:xfrm>
            <a:off x="1055689" y="4326468"/>
            <a:ext cx="9313546" cy="401803"/>
          </a:xfrm>
          <a:prstGeom prst="rect">
            <a:avLst/>
          </a:prstGeom>
        </p:spPr>
        <p:txBody>
          <a:bodyPr>
            <a:noAutofit/>
          </a:bodyPr>
          <a:lstStyle>
            <a:lvl1pPr marL="0" indent="0" algn="l">
              <a:lnSpc>
                <a:spcPct val="100000"/>
              </a:lnSpc>
              <a:spcBef>
                <a:spcPts val="0"/>
              </a:spcBef>
              <a:spcAft>
                <a:spcPts val="0"/>
              </a:spcAft>
              <a:buNone/>
              <a:defRPr sz="1600" cap="none" spc="0" baseline="0">
                <a:solidFill>
                  <a:schemeClr val="tx1"/>
                </a:solidFill>
              </a:defRPr>
            </a:lvl1pPr>
            <a:lvl2pPr marL="457154" indent="0" algn="ctr">
              <a:buNone/>
              <a:defRPr sz="2000"/>
            </a:lvl2pPr>
            <a:lvl3pPr marL="914309" indent="0" algn="ctr">
              <a:buNone/>
              <a:defRPr sz="1800"/>
            </a:lvl3pPr>
            <a:lvl4pPr marL="1371464" indent="0" algn="ctr">
              <a:buNone/>
              <a:defRPr sz="1600"/>
            </a:lvl4pPr>
            <a:lvl5pPr marL="1828618" indent="0" algn="ctr">
              <a:buNone/>
              <a:defRPr sz="1600"/>
            </a:lvl5pPr>
            <a:lvl6pPr marL="2285770" indent="0" algn="ctr">
              <a:buNone/>
              <a:defRPr sz="1600"/>
            </a:lvl6pPr>
            <a:lvl7pPr marL="2742926" indent="0" algn="ctr">
              <a:buNone/>
              <a:defRPr sz="1600"/>
            </a:lvl7pPr>
            <a:lvl8pPr marL="3200081" indent="0" algn="ctr">
              <a:buNone/>
              <a:defRPr sz="1600"/>
            </a:lvl8pPr>
            <a:lvl9pPr marL="3657234" indent="0" algn="ctr">
              <a:buNone/>
              <a:defRPr sz="1600"/>
            </a:lvl9pPr>
          </a:lstStyle>
          <a:p>
            <a:r>
              <a:rPr lang="en-GB" dirty="0"/>
              <a:t>Click to add subtitle</a:t>
            </a:r>
          </a:p>
        </p:txBody>
      </p:sp>
      <p:sp>
        <p:nvSpPr>
          <p:cNvPr id="8" name="Title">
            <a:extLst>
              <a:ext uri="{FF2B5EF4-FFF2-40B4-BE49-F238E27FC236}">
                <a16:creationId xmlns:a16="http://schemas.microsoft.com/office/drawing/2014/main" id="{AC6A82DD-B71E-4260-0DA3-55533C232BA8}"/>
              </a:ext>
            </a:extLst>
          </p:cNvPr>
          <p:cNvSpPr>
            <a:spLocks noGrp="1"/>
          </p:cNvSpPr>
          <p:nvPr>
            <p:ph type="title" hasCustomPrompt="1"/>
          </p:nvPr>
        </p:nvSpPr>
        <p:spPr>
          <a:xfrm>
            <a:off x="1055689" y="1786468"/>
            <a:ext cx="9313546" cy="2540000"/>
          </a:xfrm>
          <a:prstGeom prst="rect">
            <a:avLst/>
          </a:prstGeom>
        </p:spPr>
        <p:txBody>
          <a:bodyPr wrap="square" anchor="ctr" anchorCtr="0">
            <a:normAutofit/>
          </a:bodyPr>
          <a:lstStyle>
            <a:lvl1pPr algn="l">
              <a:lnSpc>
                <a:spcPct val="90000"/>
              </a:lnSpc>
              <a:defRPr sz="9000" b="1">
                <a:solidFill>
                  <a:schemeClr val="tx1"/>
                </a:solidFill>
              </a:defRPr>
            </a:lvl1pPr>
          </a:lstStyle>
          <a:p>
            <a:r>
              <a:rPr lang="en-GB" dirty="0"/>
              <a:t>Click to </a:t>
            </a:r>
            <a:br>
              <a:rPr lang="en-GB" dirty="0"/>
            </a:br>
            <a:r>
              <a:rPr lang="en-GB" dirty="0"/>
              <a:t>add title</a:t>
            </a:r>
            <a:endParaRPr lang="en-US" dirty="0"/>
          </a:p>
        </p:txBody>
      </p:sp>
    </p:spTree>
    <p:extLst>
      <p:ext uri="{BB962C8B-B14F-4D97-AF65-F5344CB8AC3E}">
        <p14:creationId xmlns:p14="http://schemas.microsoft.com/office/powerpoint/2010/main" val="3351818012"/>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4" name="Footer ">
            <a:extLst>
              <a:ext uri="{FF2B5EF4-FFF2-40B4-BE49-F238E27FC236}">
                <a16:creationId xmlns:a16="http://schemas.microsoft.com/office/drawing/2014/main" id="{D66B6EEC-3160-D2F5-06B9-3E3134A6886B}"/>
              </a:ext>
            </a:extLst>
          </p:cNvPr>
          <p:cNvSpPr>
            <a:spLocks noGrp="1"/>
          </p:cNvSpPr>
          <p:nvPr>
            <p:ph type="ftr" sz="quarter" idx="39"/>
          </p:nvPr>
        </p:nvSpPr>
        <p:spPr>
          <a:xfrm>
            <a:off x="1055688" y="6200774"/>
            <a:ext cx="9313546" cy="288926"/>
          </a:xfrm>
        </p:spPr>
        <p:txBody>
          <a:bodyPr/>
          <a:lstStyle/>
          <a:p>
            <a:endParaRPr lang="sv-SE" dirty="0"/>
          </a:p>
        </p:txBody>
      </p:sp>
      <p:sp>
        <p:nvSpPr>
          <p:cNvPr id="2" name="Subtitle">
            <a:extLst>
              <a:ext uri="{FF2B5EF4-FFF2-40B4-BE49-F238E27FC236}">
                <a16:creationId xmlns:a16="http://schemas.microsoft.com/office/drawing/2014/main" id="{7F0F23D8-197D-1369-9C4D-28186DB9B355}"/>
              </a:ext>
            </a:extLst>
          </p:cNvPr>
          <p:cNvSpPr>
            <a:spLocks noGrp="1"/>
          </p:cNvSpPr>
          <p:nvPr>
            <p:ph type="subTitle" idx="1" hasCustomPrompt="1"/>
          </p:nvPr>
        </p:nvSpPr>
        <p:spPr>
          <a:xfrm>
            <a:off x="1055689" y="4512734"/>
            <a:ext cx="9313546" cy="973667"/>
          </a:xfrm>
          <a:prstGeom prst="rect">
            <a:avLst/>
          </a:prstGeom>
        </p:spPr>
        <p:txBody>
          <a:bodyPr>
            <a:noAutofit/>
          </a:bodyPr>
          <a:lstStyle>
            <a:lvl1pPr marL="0" indent="0" algn="l">
              <a:lnSpc>
                <a:spcPct val="100000"/>
              </a:lnSpc>
              <a:spcBef>
                <a:spcPts val="0"/>
              </a:spcBef>
              <a:spcAft>
                <a:spcPts val="0"/>
              </a:spcAft>
              <a:buNone/>
              <a:defRPr sz="1600" cap="none" spc="0" baseline="0">
                <a:solidFill>
                  <a:schemeClr val="tx1"/>
                </a:solidFill>
              </a:defRPr>
            </a:lvl1pPr>
            <a:lvl2pPr marL="457154" indent="0" algn="ctr">
              <a:buNone/>
              <a:defRPr sz="2000"/>
            </a:lvl2pPr>
            <a:lvl3pPr marL="914309" indent="0" algn="ctr">
              <a:buNone/>
              <a:defRPr sz="1800"/>
            </a:lvl3pPr>
            <a:lvl4pPr marL="1371464" indent="0" algn="ctr">
              <a:buNone/>
              <a:defRPr sz="1600"/>
            </a:lvl4pPr>
            <a:lvl5pPr marL="1828618" indent="0" algn="ctr">
              <a:buNone/>
              <a:defRPr sz="1600"/>
            </a:lvl5pPr>
            <a:lvl6pPr marL="2285770" indent="0" algn="ctr">
              <a:buNone/>
              <a:defRPr sz="1600"/>
            </a:lvl6pPr>
            <a:lvl7pPr marL="2742926" indent="0" algn="ctr">
              <a:buNone/>
              <a:defRPr sz="1600"/>
            </a:lvl7pPr>
            <a:lvl8pPr marL="3200081" indent="0" algn="ctr">
              <a:buNone/>
              <a:defRPr sz="1600"/>
            </a:lvl8pPr>
            <a:lvl9pPr marL="3657234" indent="0" algn="ctr">
              <a:buNone/>
              <a:defRPr sz="1600"/>
            </a:lvl9pPr>
          </a:lstStyle>
          <a:p>
            <a:r>
              <a:rPr lang="en-GB" dirty="0"/>
              <a:t>Click to add text</a:t>
            </a:r>
          </a:p>
        </p:txBody>
      </p:sp>
      <p:sp>
        <p:nvSpPr>
          <p:cNvPr id="3" name="Title">
            <a:extLst>
              <a:ext uri="{FF2B5EF4-FFF2-40B4-BE49-F238E27FC236}">
                <a16:creationId xmlns:a16="http://schemas.microsoft.com/office/drawing/2014/main" id="{4D826E03-3AA6-09FE-F555-9156F7B57B49}"/>
              </a:ext>
            </a:extLst>
          </p:cNvPr>
          <p:cNvSpPr>
            <a:spLocks noGrp="1"/>
          </p:cNvSpPr>
          <p:nvPr>
            <p:ph type="title" hasCustomPrompt="1"/>
          </p:nvPr>
        </p:nvSpPr>
        <p:spPr>
          <a:xfrm>
            <a:off x="1055691" y="2336800"/>
            <a:ext cx="9313546" cy="2099733"/>
          </a:xfrm>
          <a:prstGeom prst="rect">
            <a:avLst/>
          </a:prstGeom>
        </p:spPr>
        <p:txBody>
          <a:bodyPr wrap="square" anchor="b" anchorCtr="0">
            <a:normAutofit/>
          </a:bodyPr>
          <a:lstStyle>
            <a:lvl1pPr algn="l">
              <a:lnSpc>
                <a:spcPct val="90000"/>
              </a:lnSpc>
              <a:defRPr sz="7000" b="1">
                <a:solidFill>
                  <a:schemeClr val="tx1"/>
                </a:solidFill>
              </a:defRPr>
            </a:lvl1pPr>
          </a:lstStyle>
          <a:p>
            <a:r>
              <a:rPr lang="en-GB" dirty="0"/>
              <a:t>Click to </a:t>
            </a:r>
            <a:br>
              <a:rPr lang="en-GB" dirty="0"/>
            </a:br>
            <a:r>
              <a:rPr lang="en-GB" dirty="0"/>
              <a:t>add section</a:t>
            </a:r>
            <a:endParaRPr lang="en-US" dirty="0"/>
          </a:p>
        </p:txBody>
      </p:sp>
    </p:spTree>
    <p:extLst>
      <p:ext uri="{BB962C8B-B14F-4D97-AF65-F5344CB8AC3E}">
        <p14:creationId xmlns:p14="http://schemas.microsoft.com/office/powerpoint/2010/main" val="401682502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10" name="Footer ">
            <a:extLst>
              <a:ext uri="{FF2B5EF4-FFF2-40B4-BE49-F238E27FC236}">
                <a16:creationId xmlns:a16="http://schemas.microsoft.com/office/drawing/2014/main" id="{AD80E697-EEBD-B22A-A323-980DAA933DD8}"/>
              </a:ext>
            </a:extLst>
          </p:cNvPr>
          <p:cNvSpPr>
            <a:spLocks noGrp="1"/>
          </p:cNvSpPr>
          <p:nvPr>
            <p:ph type="ftr" sz="quarter" idx="39"/>
          </p:nvPr>
        </p:nvSpPr>
        <p:spPr/>
        <p:txBody>
          <a:bodyPr/>
          <a:lstStyle/>
          <a:p>
            <a:endParaRPr lang="sv-SE" dirty="0"/>
          </a:p>
        </p:txBody>
      </p:sp>
      <p:sp>
        <p:nvSpPr>
          <p:cNvPr id="8" name="Text">
            <a:extLst>
              <a:ext uri="{FF2B5EF4-FFF2-40B4-BE49-F238E27FC236}">
                <a16:creationId xmlns:a16="http://schemas.microsoft.com/office/drawing/2014/main" id="{270250AD-26E0-2314-2045-404EDA7C27D7}"/>
              </a:ext>
            </a:extLst>
          </p:cNvPr>
          <p:cNvSpPr>
            <a:spLocks noGrp="1"/>
          </p:cNvSpPr>
          <p:nvPr>
            <p:ph idx="1"/>
          </p:nvPr>
        </p:nvSpPr>
        <p:spPr>
          <a:xfrm>
            <a:off x="1055688" y="1916112"/>
            <a:ext cx="10080625" cy="4284662"/>
          </a:xfrm>
          <a:prstGeom prst="rect">
            <a:avLst/>
          </a:prstGeom>
        </p:spPr>
        <p:txBody>
          <a:bodyPr vert="horz" lIns="91440" tIns="90000" rIns="91440" bIns="9000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a:extLst>
              <a:ext uri="{FF2B5EF4-FFF2-40B4-BE49-F238E27FC236}">
                <a16:creationId xmlns:a16="http://schemas.microsoft.com/office/drawing/2014/main" id="{1BF928E5-FF81-C4E0-8C2A-27B60E0FAD85}"/>
              </a:ext>
            </a:extLst>
          </p:cNvPr>
          <p:cNvSpPr>
            <a:spLocks noGrp="1"/>
          </p:cNvSpPr>
          <p:nvPr>
            <p:ph type="title" hasCustomPrompt="1"/>
          </p:nvPr>
        </p:nvSpPr>
        <p:spPr>
          <a:xfrm>
            <a:off x="1055688" y="1015999"/>
            <a:ext cx="10080627" cy="678047"/>
          </a:xfrm>
        </p:spPr>
        <p:txBody>
          <a:bodyPr/>
          <a:lstStyle/>
          <a:p>
            <a:r>
              <a:rPr lang="en-US" dirty="0"/>
              <a:t>Click to add title</a:t>
            </a:r>
            <a:endParaRPr lang="sv-SE" dirty="0"/>
          </a:p>
        </p:txBody>
      </p:sp>
    </p:spTree>
    <p:extLst>
      <p:ext uri="{BB962C8B-B14F-4D97-AF65-F5344CB8AC3E}">
        <p14:creationId xmlns:p14="http://schemas.microsoft.com/office/powerpoint/2010/main" val="304344659"/>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Footer ">
            <a:extLst>
              <a:ext uri="{FF2B5EF4-FFF2-40B4-BE49-F238E27FC236}">
                <a16:creationId xmlns:a16="http://schemas.microsoft.com/office/drawing/2014/main" id="{AD80E697-EEBD-B22A-A323-980DAA933DD8}"/>
              </a:ext>
            </a:extLst>
          </p:cNvPr>
          <p:cNvSpPr>
            <a:spLocks noGrp="1"/>
          </p:cNvSpPr>
          <p:nvPr>
            <p:ph type="ftr" sz="quarter" idx="39"/>
          </p:nvPr>
        </p:nvSpPr>
        <p:spPr>
          <a:xfrm>
            <a:off x="1055688" y="6200774"/>
            <a:ext cx="10080626" cy="288926"/>
          </a:xfrm>
        </p:spPr>
        <p:txBody>
          <a:bodyPr/>
          <a:lstStyle/>
          <a:p>
            <a:endParaRPr lang="sv-SE" dirty="0"/>
          </a:p>
        </p:txBody>
      </p:sp>
      <p:sp>
        <p:nvSpPr>
          <p:cNvPr id="5" name="Title">
            <a:extLst>
              <a:ext uri="{FF2B5EF4-FFF2-40B4-BE49-F238E27FC236}">
                <a16:creationId xmlns:a16="http://schemas.microsoft.com/office/drawing/2014/main" id="{1BF928E5-FF81-C4E0-8C2A-27B60E0FAD85}"/>
              </a:ext>
            </a:extLst>
          </p:cNvPr>
          <p:cNvSpPr>
            <a:spLocks noGrp="1"/>
          </p:cNvSpPr>
          <p:nvPr>
            <p:ph type="title" hasCustomPrompt="1"/>
          </p:nvPr>
        </p:nvSpPr>
        <p:spPr>
          <a:xfrm>
            <a:off x="1055688" y="1015999"/>
            <a:ext cx="10080627" cy="678047"/>
          </a:xfrm>
        </p:spPr>
        <p:txBody>
          <a:bodyPr/>
          <a:lstStyle/>
          <a:p>
            <a:r>
              <a:rPr lang="en-US" dirty="0"/>
              <a:t>Click to add title</a:t>
            </a:r>
            <a:endParaRPr lang="sv-SE" dirty="0"/>
          </a:p>
        </p:txBody>
      </p:sp>
    </p:spTree>
    <p:extLst>
      <p:ext uri="{BB962C8B-B14F-4D97-AF65-F5344CB8AC3E}">
        <p14:creationId xmlns:p14="http://schemas.microsoft.com/office/powerpoint/2010/main" val="351536806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ix columns">
    <p:bg>
      <p:bgRef idx="1001">
        <a:schemeClr val="bg1"/>
      </p:bgRef>
    </p:bg>
    <p:spTree>
      <p:nvGrpSpPr>
        <p:cNvPr id="1" name=""/>
        <p:cNvGrpSpPr/>
        <p:nvPr/>
      </p:nvGrpSpPr>
      <p:grpSpPr>
        <a:xfrm>
          <a:off x="0" y="0"/>
          <a:ext cx="0" cy="0"/>
          <a:chOff x="0" y="0"/>
          <a:chExt cx="0" cy="0"/>
        </a:xfrm>
      </p:grpSpPr>
      <p:sp>
        <p:nvSpPr>
          <p:cNvPr id="10" name="Footer">
            <a:extLst>
              <a:ext uri="{FF2B5EF4-FFF2-40B4-BE49-F238E27FC236}">
                <a16:creationId xmlns:a16="http://schemas.microsoft.com/office/drawing/2014/main" id="{AD80E697-EEBD-B22A-A323-980DAA933DD8}"/>
              </a:ext>
            </a:extLst>
          </p:cNvPr>
          <p:cNvSpPr>
            <a:spLocks noGrp="1"/>
          </p:cNvSpPr>
          <p:nvPr>
            <p:ph type="ftr" sz="quarter" idx="39"/>
          </p:nvPr>
        </p:nvSpPr>
        <p:spPr/>
        <p:txBody>
          <a:bodyPr/>
          <a:lstStyle/>
          <a:p>
            <a:endParaRPr lang="sv-SE" dirty="0"/>
          </a:p>
        </p:txBody>
      </p:sp>
      <p:sp>
        <p:nvSpPr>
          <p:cNvPr id="2" name="Text 2 right">
            <a:extLst>
              <a:ext uri="{FF2B5EF4-FFF2-40B4-BE49-F238E27FC236}">
                <a16:creationId xmlns:a16="http://schemas.microsoft.com/office/drawing/2014/main" id="{EA4A9C10-F94A-8C48-7430-D5BD331CE177}"/>
              </a:ext>
            </a:extLst>
          </p:cNvPr>
          <p:cNvSpPr>
            <a:spLocks noGrp="1"/>
          </p:cNvSpPr>
          <p:nvPr>
            <p:ph type="body" sz="quarter" idx="48" hasCustomPrompt="1"/>
          </p:nvPr>
        </p:nvSpPr>
        <p:spPr>
          <a:xfrm>
            <a:off x="8071261" y="4577837"/>
            <a:ext cx="3065051" cy="1534296"/>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3" name="Subtitle 2 right">
            <a:extLst>
              <a:ext uri="{FF2B5EF4-FFF2-40B4-BE49-F238E27FC236}">
                <a16:creationId xmlns:a16="http://schemas.microsoft.com/office/drawing/2014/main" id="{8A6AA59B-7BA9-488A-272B-1F1E196913EA}"/>
              </a:ext>
            </a:extLst>
          </p:cNvPr>
          <p:cNvSpPr>
            <a:spLocks noGrp="1"/>
          </p:cNvSpPr>
          <p:nvPr>
            <p:ph type="body" sz="quarter" idx="49" hasCustomPrompt="1"/>
          </p:nvPr>
        </p:nvSpPr>
        <p:spPr>
          <a:xfrm>
            <a:off x="8071261" y="4109545"/>
            <a:ext cx="3065051" cy="468292"/>
          </a:xfrm>
        </p:spPr>
        <p:txBody>
          <a:bodyPr anchor="b" anchorCtr="0">
            <a:normAutofit/>
          </a:bodyPr>
          <a:lstStyle>
            <a:lvl1pPr marL="0" indent="0">
              <a:lnSpc>
                <a:spcPct val="110000"/>
              </a:lnSpc>
              <a:spcBef>
                <a:spcPts val="0"/>
              </a:spcBef>
              <a:buNone/>
              <a:defRPr sz="1900" b="1">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19" name="Text right">
            <a:extLst>
              <a:ext uri="{FF2B5EF4-FFF2-40B4-BE49-F238E27FC236}">
                <a16:creationId xmlns:a16="http://schemas.microsoft.com/office/drawing/2014/main" id="{2F43C952-B207-902E-5632-E4DF44B0BE74}"/>
              </a:ext>
            </a:extLst>
          </p:cNvPr>
          <p:cNvSpPr>
            <a:spLocks noGrp="1"/>
          </p:cNvSpPr>
          <p:nvPr>
            <p:ph type="body" sz="quarter" idx="47" hasCustomPrompt="1"/>
          </p:nvPr>
        </p:nvSpPr>
        <p:spPr>
          <a:xfrm>
            <a:off x="8071261" y="2558341"/>
            <a:ext cx="3065051" cy="1465017"/>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18" name="Subtitle right">
            <a:extLst>
              <a:ext uri="{FF2B5EF4-FFF2-40B4-BE49-F238E27FC236}">
                <a16:creationId xmlns:a16="http://schemas.microsoft.com/office/drawing/2014/main" id="{FD5C7088-B84C-900B-575A-4F0EBB4D71A1}"/>
              </a:ext>
            </a:extLst>
          </p:cNvPr>
          <p:cNvSpPr>
            <a:spLocks noGrp="1"/>
          </p:cNvSpPr>
          <p:nvPr>
            <p:ph type="body" sz="quarter" idx="46" hasCustomPrompt="1"/>
          </p:nvPr>
        </p:nvSpPr>
        <p:spPr>
          <a:xfrm>
            <a:off x="8071261" y="2090052"/>
            <a:ext cx="3065051" cy="468290"/>
          </a:xfrm>
        </p:spPr>
        <p:txBody>
          <a:bodyPr anchor="b" anchorCtr="0">
            <a:normAutofit/>
          </a:bodyPr>
          <a:lstStyle>
            <a:lvl1pPr marL="0" indent="0">
              <a:lnSpc>
                <a:spcPct val="110000"/>
              </a:lnSpc>
              <a:spcBef>
                <a:spcPts val="0"/>
              </a:spcBef>
              <a:buNone/>
              <a:defRPr sz="1900" b="1">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4" name="Text 2 middle">
            <a:extLst>
              <a:ext uri="{FF2B5EF4-FFF2-40B4-BE49-F238E27FC236}">
                <a16:creationId xmlns:a16="http://schemas.microsoft.com/office/drawing/2014/main" id="{C7DBCA75-3799-5DB4-2EC7-4B98A47CEE69}"/>
              </a:ext>
            </a:extLst>
          </p:cNvPr>
          <p:cNvSpPr>
            <a:spLocks noGrp="1"/>
          </p:cNvSpPr>
          <p:nvPr>
            <p:ph type="body" sz="quarter" idx="50" hasCustomPrompt="1"/>
          </p:nvPr>
        </p:nvSpPr>
        <p:spPr>
          <a:xfrm>
            <a:off x="4563475" y="4582024"/>
            <a:ext cx="3065050" cy="1534296"/>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5" name="Subtitle 2 middle">
            <a:extLst>
              <a:ext uri="{FF2B5EF4-FFF2-40B4-BE49-F238E27FC236}">
                <a16:creationId xmlns:a16="http://schemas.microsoft.com/office/drawing/2014/main" id="{E0B62907-325C-F35F-2B58-3AA16AF644BE}"/>
              </a:ext>
            </a:extLst>
          </p:cNvPr>
          <p:cNvSpPr>
            <a:spLocks noGrp="1"/>
          </p:cNvSpPr>
          <p:nvPr>
            <p:ph type="body" sz="quarter" idx="51" hasCustomPrompt="1"/>
          </p:nvPr>
        </p:nvSpPr>
        <p:spPr>
          <a:xfrm>
            <a:off x="4563475" y="4113732"/>
            <a:ext cx="3065050" cy="468292"/>
          </a:xfrm>
        </p:spPr>
        <p:txBody>
          <a:bodyPr anchor="b" anchorCtr="0">
            <a:normAutofit/>
          </a:bodyPr>
          <a:lstStyle>
            <a:lvl1pPr marL="0" indent="0">
              <a:lnSpc>
                <a:spcPct val="110000"/>
              </a:lnSpc>
              <a:spcBef>
                <a:spcPts val="0"/>
              </a:spcBef>
              <a:buNone/>
              <a:defRPr sz="1900" b="1">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17" name="Text middle">
            <a:extLst>
              <a:ext uri="{FF2B5EF4-FFF2-40B4-BE49-F238E27FC236}">
                <a16:creationId xmlns:a16="http://schemas.microsoft.com/office/drawing/2014/main" id="{7659F4A6-DD59-3B1E-BEAA-708BABDDB7F2}"/>
              </a:ext>
            </a:extLst>
          </p:cNvPr>
          <p:cNvSpPr>
            <a:spLocks noGrp="1"/>
          </p:cNvSpPr>
          <p:nvPr>
            <p:ph type="body" sz="quarter" idx="45" hasCustomPrompt="1"/>
          </p:nvPr>
        </p:nvSpPr>
        <p:spPr>
          <a:xfrm>
            <a:off x="4563475" y="2558342"/>
            <a:ext cx="3065050" cy="1465017"/>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16" name="Subtitle middle">
            <a:extLst>
              <a:ext uri="{FF2B5EF4-FFF2-40B4-BE49-F238E27FC236}">
                <a16:creationId xmlns:a16="http://schemas.microsoft.com/office/drawing/2014/main" id="{6A63E273-87A9-D801-2A00-CE92FDA26F8B}"/>
              </a:ext>
            </a:extLst>
          </p:cNvPr>
          <p:cNvSpPr>
            <a:spLocks noGrp="1"/>
          </p:cNvSpPr>
          <p:nvPr>
            <p:ph type="body" sz="quarter" idx="44" hasCustomPrompt="1"/>
          </p:nvPr>
        </p:nvSpPr>
        <p:spPr>
          <a:xfrm>
            <a:off x="4563475" y="2090053"/>
            <a:ext cx="3065050" cy="468289"/>
          </a:xfrm>
        </p:spPr>
        <p:txBody>
          <a:bodyPr anchor="b" anchorCtr="0">
            <a:normAutofit/>
          </a:bodyPr>
          <a:lstStyle>
            <a:lvl1pPr marL="0" indent="0">
              <a:lnSpc>
                <a:spcPct val="110000"/>
              </a:lnSpc>
              <a:spcBef>
                <a:spcPts val="0"/>
              </a:spcBef>
              <a:buNone/>
              <a:defRPr sz="1900" b="1">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6" name="Text 2 left">
            <a:extLst>
              <a:ext uri="{FF2B5EF4-FFF2-40B4-BE49-F238E27FC236}">
                <a16:creationId xmlns:a16="http://schemas.microsoft.com/office/drawing/2014/main" id="{C377FA41-6C78-E059-0794-00F070837F6E}"/>
              </a:ext>
            </a:extLst>
          </p:cNvPr>
          <p:cNvSpPr>
            <a:spLocks noGrp="1"/>
          </p:cNvSpPr>
          <p:nvPr>
            <p:ph type="body" sz="quarter" idx="52" hasCustomPrompt="1"/>
          </p:nvPr>
        </p:nvSpPr>
        <p:spPr>
          <a:xfrm>
            <a:off x="1053108" y="4582024"/>
            <a:ext cx="3065050" cy="1534296"/>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9" name="Subtitle 2 left">
            <a:extLst>
              <a:ext uri="{FF2B5EF4-FFF2-40B4-BE49-F238E27FC236}">
                <a16:creationId xmlns:a16="http://schemas.microsoft.com/office/drawing/2014/main" id="{3C5AEB6B-4D6D-6E17-1CA4-5A2A55621EF1}"/>
              </a:ext>
            </a:extLst>
          </p:cNvPr>
          <p:cNvSpPr>
            <a:spLocks noGrp="1"/>
          </p:cNvSpPr>
          <p:nvPr>
            <p:ph type="body" sz="quarter" idx="53" hasCustomPrompt="1"/>
          </p:nvPr>
        </p:nvSpPr>
        <p:spPr>
          <a:xfrm>
            <a:off x="1053108" y="4113732"/>
            <a:ext cx="3065050" cy="468291"/>
          </a:xfrm>
        </p:spPr>
        <p:txBody>
          <a:bodyPr anchor="b" anchorCtr="0">
            <a:normAutofit/>
          </a:bodyPr>
          <a:lstStyle>
            <a:lvl1pPr marL="0" indent="0">
              <a:lnSpc>
                <a:spcPct val="110000"/>
              </a:lnSpc>
              <a:spcBef>
                <a:spcPts val="0"/>
              </a:spcBef>
              <a:buNone/>
              <a:defRPr sz="1900" b="1">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8" name="Text left">
            <a:extLst>
              <a:ext uri="{FF2B5EF4-FFF2-40B4-BE49-F238E27FC236}">
                <a16:creationId xmlns:a16="http://schemas.microsoft.com/office/drawing/2014/main" id="{36029B5B-F563-0C16-4CBC-CF92E767ED79}"/>
              </a:ext>
            </a:extLst>
          </p:cNvPr>
          <p:cNvSpPr>
            <a:spLocks noGrp="1"/>
          </p:cNvSpPr>
          <p:nvPr>
            <p:ph type="body" sz="quarter" idx="43" hasCustomPrompt="1"/>
          </p:nvPr>
        </p:nvSpPr>
        <p:spPr>
          <a:xfrm>
            <a:off x="1053108" y="2558341"/>
            <a:ext cx="3065050" cy="1465018"/>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7" name="Subtitle left">
            <a:extLst>
              <a:ext uri="{FF2B5EF4-FFF2-40B4-BE49-F238E27FC236}">
                <a16:creationId xmlns:a16="http://schemas.microsoft.com/office/drawing/2014/main" id="{A94862FE-B310-6E64-4A53-C2F5F0A85403}"/>
              </a:ext>
            </a:extLst>
          </p:cNvPr>
          <p:cNvSpPr>
            <a:spLocks noGrp="1"/>
          </p:cNvSpPr>
          <p:nvPr>
            <p:ph type="body" sz="quarter" idx="42" hasCustomPrompt="1"/>
          </p:nvPr>
        </p:nvSpPr>
        <p:spPr>
          <a:xfrm>
            <a:off x="1053108" y="2090054"/>
            <a:ext cx="3065050" cy="468290"/>
          </a:xfrm>
        </p:spPr>
        <p:txBody>
          <a:bodyPr anchor="b" anchorCtr="0">
            <a:normAutofit/>
          </a:bodyPr>
          <a:lstStyle>
            <a:lvl1pPr marL="0" indent="0">
              <a:lnSpc>
                <a:spcPct val="110000"/>
              </a:lnSpc>
              <a:spcBef>
                <a:spcPts val="0"/>
              </a:spcBef>
              <a:buNone/>
              <a:defRPr sz="1900" b="1">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13" name="Title">
            <a:extLst>
              <a:ext uri="{FF2B5EF4-FFF2-40B4-BE49-F238E27FC236}">
                <a16:creationId xmlns:a16="http://schemas.microsoft.com/office/drawing/2014/main" id="{AB1C2457-8D58-CE65-D7BC-7781C1A5AD36}"/>
              </a:ext>
            </a:extLst>
          </p:cNvPr>
          <p:cNvSpPr>
            <a:spLocks noGrp="1"/>
          </p:cNvSpPr>
          <p:nvPr>
            <p:ph type="title" hasCustomPrompt="1"/>
          </p:nvPr>
        </p:nvSpPr>
        <p:spPr/>
        <p:txBody>
          <a:bodyPr/>
          <a:lstStyle/>
          <a:p>
            <a:r>
              <a:rPr lang="en-US" dirty="0"/>
              <a:t>Click to add title</a:t>
            </a:r>
            <a:endParaRPr lang="sv-SE" dirty="0"/>
          </a:p>
        </p:txBody>
      </p:sp>
    </p:spTree>
    <p:extLst>
      <p:ext uri="{BB962C8B-B14F-4D97-AF65-F5344CB8AC3E}">
        <p14:creationId xmlns:p14="http://schemas.microsoft.com/office/powerpoint/2010/main" val="25081151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five pictures">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1D88117C-EA72-D53A-EF86-C2B07D39B6CE}"/>
              </a:ext>
            </a:extLst>
          </p:cNvPr>
          <p:cNvSpPr>
            <a:spLocks noGrp="1"/>
          </p:cNvSpPr>
          <p:nvPr>
            <p:ph type="pic" sz="quarter" idx="16"/>
          </p:nvPr>
        </p:nvSpPr>
        <p:spPr>
          <a:xfrm>
            <a:off x="8195310" y="3242886"/>
            <a:ext cx="2941003" cy="2950095"/>
          </a:xfrm>
        </p:spPr>
        <p:txBody>
          <a:bodyPr/>
          <a:lstStyle>
            <a:lvl1pPr marL="0" indent="0">
              <a:buNone/>
              <a:defRPr/>
            </a:lvl1pPr>
          </a:lstStyle>
          <a:p>
            <a:endParaRPr lang="sv-SE"/>
          </a:p>
        </p:txBody>
      </p:sp>
      <p:sp>
        <p:nvSpPr>
          <p:cNvPr id="2" name="Picture Placeholder 3">
            <a:extLst>
              <a:ext uri="{FF2B5EF4-FFF2-40B4-BE49-F238E27FC236}">
                <a16:creationId xmlns:a16="http://schemas.microsoft.com/office/drawing/2014/main" id="{8D08C3F0-A327-E4E8-2F5D-1CD427B00769}"/>
              </a:ext>
            </a:extLst>
          </p:cNvPr>
          <p:cNvSpPr>
            <a:spLocks noGrp="1"/>
          </p:cNvSpPr>
          <p:nvPr>
            <p:ph type="pic" sz="quarter" idx="12"/>
          </p:nvPr>
        </p:nvSpPr>
        <p:spPr>
          <a:xfrm>
            <a:off x="8193647" y="1016000"/>
            <a:ext cx="2942666" cy="2126616"/>
          </a:xfrm>
        </p:spPr>
        <p:txBody>
          <a:bodyPr/>
          <a:lstStyle>
            <a:lvl1pPr marL="0" indent="0">
              <a:buNone/>
              <a:defRPr/>
            </a:lvl1pPr>
          </a:lstStyle>
          <a:p>
            <a:endParaRPr lang="sv-SE"/>
          </a:p>
        </p:txBody>
      </p:sp>
      <p:sp>
        <p:nvSpPr>
          <p:cNvPr id="4" name="Picture Placeholder 2">
            <a:extLst>
              <a:ext uri="{FF2B5EF4-FFF2-40B4-BE49-F238E27FC236}">
                <a16:creationId xmlns:a16="http://schemas.microsoft.com/office/drawing/2014/main" id="{15122CE1-1343-AC5E-C5CD-BE50704B5902}"/>
              </a:ext>
            </a:extLst>
          </p:cNvPr>
          <p:cNvSpPr>
            <a:spLocks noGrp="1"/>
          </p:cNvSpPr>
          <p:nvPr>
            <p:ph type="pic" sz="quarter" idx="17"/>
          </p:nvPr>
        </p:nvSpPr>
        <p:spPr>
          <a:xfrm>
            <a:off x="5295511" y="2178453"/>
            <a:ext cx="2778843" cy="4014529"/>
          </a:xfrm>
        </p:spPr>
        <p:txBody>
          <a:bodyPr/>
          <a:lstStyle>
            <a:lvl1pPr marL="0" indent="0">
              <a:buNone/>
              <a:defRPr/>
            </a:lvl1pPr>
          </a:lstStyle>
          <a:p>
            <a:endParaRPr lang="sv-SE"/>
          </a:p>
        </p:txBody>
      </p:sp>
      <p:sp>
        <p:nvSpPr>
          <p:cNvPr id="6" name="Picture Placeholder 1">
            <a:extLst>
              <a:ext uri="{FF2B5EF4-FFF2-40B4-BE49-F238E27FC236}">
                <a16:creationId xmlns:a16="http://schemas.microsoft.com/office/drawing/2014/main" id="{E89FDE94-1E0C-FBF0-AE94-0106FD43E9CB}"/>
              </a:ext>
            </a:extLst>
          </p:cNvPr>
          <p:cNvSpPr>
            <a:spLocks noGrp="1"/>
          </p:cNvSpPr>
          <p:nvPr>
            <p:ph type="pic" sz="quarter" idx="14"/>
          </p:nvPr>
        </p:nvSpPr>
        <p:spPr>
          <a:xfrm>
            <a:off x="1055688" y="2178453"/>
            <a:ext cx="4122194" cy="4014529"/>
          </a:xfrm>
        </p:spPr>
        <p:txBody>
          <a:bodyPr/>
          <a:lstStyle>
            <a:lvl1pPr marL="0" indent="0">
              <a:buNone/>
              <a:defRPr/>
            </a:lvl1pPr>
          </a:lstStyle>
          <a:p>
            <a:endParaRPr lang="sv-SE"/>
          </a:p>
        </p:txBody>
      </p:sp>
      <p:sp>
        <p:nvSpPr>
          <p:cNvPr id="7" name="Text ">
            <a:extLst>
              <a:ext uri="{FF2B5EF4-FFF2-40B4-BE49-F238E27FC236}">
                <a16:creationId xmlns:a16="http://schemas.microsoft.com/office/drawing/2014/main" id="{9BC9FCD0-05C9-5F38-B512-2486DECA5786}"/>
              </a:ext>
            </a:extLst>
          </p:cNvPr>
          <p:cNvSpPr>
            <a:spLocks noGrp="1"/>
          </p:cNvSpPr>
          <p:nvPr>
            <p:ph type="body" sz="quarter" idx="15"/>
          </p:nvPr>
        </p:nvSpPr>
        <p:spPr>
          <a:xfrm>
            <a:off x="4675906" y="1016000"/>
            <a:ext cx="3398448" cy="900113"/>
          </a:xfrm>
        </p:spPr>
        <p:txBody>
          <a:bodyPr tIns="54000">
            <a:normAutofit/>
          </a:bodyPr>
          <a:lstStyle>
            <a:lvl1pPr marL="0" indent="0">
              <a:spcBef>
                <a:spcPts val="0"/>
              </a:spcBef>
              <a:buNone/>
              <a:defRPr sz="1300"/>
            </a:lvl1pPr>
          </a:lstStyle>
          <a:p>
            <a:endParaRPr lang="sv-SE" dirty="0"/>
          </a:p>
        </p:txBody>
      </p:sp>
      <p:sp>
        <p:nvSpPr>
          <p:cNvPr id="5" name="Title">
            <a:extLst>
              <a:ext uri="{FF2B5EF4-FFF2-40B4-BE49-F238E27FC236}">
                <a16:creationId xmlns:a16="http://schemas.microsoft.com/office/drawing/2014/main" id="{1BF928E5-FF81-C4E0-8C2A-27B60E0FAD85}"/>
              </a:ext>
            </a:extLst>
          </p:cNvPr>
          <p:cNvSpPr>
            <a:spLocks noGrp="1"/>
          </p:cNvSpPr>
          <p:nvPr>
            <p:ph type="title" hasCustomPrompt="1"/>
          </p:nvPr>
        </p:nvSpPr>
        <p:spPr>
          <a:xfrm>
            <a:off x="1055688" y="1015998"/>
            <a:ext cx="3500925" cy="900113"/>
          </a:xfrm>
        </p:spPr>
        <p:txBody>
          <a:bodyPr anchor="t" anchorCtr="0">
            <a:normAutofit/>
          </a:bodyPr>
          <a:lstStyle>
            <a:lvl1pPr>
              <a:defRPr sz="2800"/>
            </a:lvl1pPr>
          </a:lstStyle>
          <a:p>
            <a:r>
              <a:rPr lang="en-US" dirty="0"/>
              <a:t>Click to add title</a:t>
            </a:r>
            <a:endParaRPr lang="sv-SE" dirty="0"/>
          </a:p>
        </p:txBody>
      </p:sp>
      <p:sp>
        <p:nvSpPr>
          <p:cNvPr id="8" name="Footer Placeholder 7">
            <a:extLst>
              <a:ext uri="{FF2B5EF4-FFF2-40B4-BE49-F238E27FC236}">
                <a16:creationId xmlns:a16="http://schemas.microsoft.com/office/drawing/2014/main" id="{C0FD12DE-050E-F1A6-0D73-3BB17592C488}"/>
              </a:ext>
            </a:extLst>
          </p:cNvPr>
          <p:cNvSpPr>
            <a:spLocks noGrp="1"/>
          </p:cNvSpPr>
          <p:nvPr>
            <p:ph type="ftr" sz="quarter" idx="18"/>
          </p:nvPr>
        </p:nvSpPr>
        <p:spPr/>
        <p:txBody>
          <a:bodyPr/>
          <a:lstStyle/>
          <a:p>
            <a:endParaRPr lang="sv-SE" dirty="0"/>
          </a:p>
        </p:txBody>
      </p:sp>
    </p:spTree>
    <p:extLst>
      <p:ext uri="{BB962C8B-B14F-4D97-AF65-F5344CB8AC3E}">
        <p14:creationId xmlns:p14="http://schemas.microsoft.com/office/powerpoint/2010/main" val="1315362103"/>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10" name="Footer">
            <a:extLst>
              <a:ext uri="{FF2B5EF4-FFF2-40B4-BE49-F238E27FC236}">
                <a16:creationId xmlns:a16="http://schemas.microsoft.com/office/drawing/2014/main" id="{AD80E697-EEBD-B22A-A323-980DAA933DD8}"/>
              </a:ext>
            </a:extLst>
          </p:cNvPr>
          <p:cNvSpPr>
            <a:spLocks noGrp="1"/>
          </p:cNvSpPr>
          <p:nvPr>
            <p:ph type="ftr" sz="quarter" idx="39"/>
          </p:nvPr>
        </p:nvSpPr>
        <p:spPr>
          <a:xfrm>
            <a:off x="1055688" y="6200774"/>
            <a:ext cx="10080626" cy="288926"/>
          </a:xfrm>
        </p:spPr>
        <p:txBody>
          <a:bodyPr/>
          <a:lstStyle/>
          <a:p>
            <a:endParaRPr lang="sv-SE" dirty="0"/>
          </a:p>
        </p:txBody>
      </p:sp>
      <p:sp>
        <p:nvSpPr>
          <p:cNvPr id="9" name="Text right">
            <a:extLst>
              <a:ext uri="{FF2B5EF4-FFF2-40B4-BE49-F238E27FC236}">
                <a16:creationId xmlns:a16="http://schemas.microsoft.com/office/drawing/2014/main" id="{6DE9C415-FB9C-8F6B-EEA7-DDC29EEF49B4}"/>
              </a:ext>
            </a:extLst>
          </p:cNvPr>
          <p:cNvSpPr>
            <a:spLocks noGrp="1"/>
          </p:cNvSpPr>
          <p:nvPr>
            <p:ph type="body" sz="quarter" idx="45" hasCustomPrompt="1"/>
          </p:nvPr>
        </p:nvSpPr>
        <p:spPr>
          <a:xfrm>
            <a:off x="6376987" y="3160058"/>
            <a:ext cx="4760913" cy="3040716"/>
          </a:xfrm>
        </p:spPr>
        <p:txBody>
          <a:bodyPr/>
          <a:lstStyle>
            <a:lvl1pPr marL="0" indent="0">
              <a:spcBef>
                <a:spcPts val="0"/>
              </a:spcBef>
              <a:buNone/>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8" name="Subtitle right">
            <a:extLst>
              <a:ext uri="{FF2B5EF4-FFF2-40B4-BE49-F238E27FC236}">
                <a16:creationId xmlns:a16="http://schemas.microsoft.com/office/drawing/2014/main" id="{21EA6DB4-1CA8-D771-02F7-4D5DA8A08117}"/>
              </a:ext>
            </a:extLst>
          </p:cNvPr>
          <p:cNvSpPr>
            <a:spLocks noGrp="1"/>
          </p:cNvSpPr>
          <p:nvPr>
            <p:ph type="body" sz="quarter" idx="44" hasCustomPrompt="1"/>
          </p:nvPr>
        </p:nvSpPr>
        <p:spPr>
          <a:xfrm>
            <a:off x="6376987" y="2639359"/>
            <a:ext cx="4760913" cy="520699"/>
          </a:xfrm>
        </p:spPr>
        <p:txBody>
          <a:bodyPr anchor="b" anchorCtr="0">
            <a:normAutofit/>
          </a:bodyPr>
          <a:lstStyle>
            <a:lvl1pPr marL="0" indent="0">
              <a:lnSpc>
                <a:spcPct val="110000"/>
              </a:lnSpc>
              <a:spcBef>
                <a:spcPts val="0"/>
              </a:spcBef>
              <a:buNone/>
              <a:defRPr sz="2200" b="1"/>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5" name="Text left">
            <a:extLst>
              <a:ext uri="{FF2B5EF4-FFF2-40B4-BE49-F238E27FC236}">
                <a16:creationId xmlns:a16="http://schemas.microsoft.com/office/drawing/2014/main" id="{7C6A9A87-9E3D-4CAF-4A8B-B99ADF1CAE26}"/>
              </a:ext>
            </a:extLst>
          </p:cNvPr>
          <p:cNvSpPr>
            <a:spLocks noGrp="1"/>
          </p:cNvSpPr>
          <p:nvPr>
            <p:ph type="body" sz="quarter" idx="43" hasCustomPrompt="1"/>
          </p:nvPr>
        </p:nvSpPr>
        <p:spPr>
          <a:xfrm>
            <a:off x="1055688" y="3160058"/>
            <a:ext cx="4760913" cy="3040716"/>
          </a:xfrm>
        </p:spPr>
        <p:txBody>
          <a:bodyPr tIns="90000"/>
          <a:lstStyle>
            <a:lvl1pPr marL="0" indent="0">
              <a:spcBef>
                <a:spcPts val="0"/>
              </a:spcBef>
              <a:buNone/>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3" name="Subtitle left">
            <a:extLst>
              <a:ext uri="{FF2B5EF4-FFF2-40B4-BE49-F238E27FC236}">
                <a16:creationId xmlns:a16="http://schemas.microsoft.com/office/drawing/2014/main" id="{8F1A3F93-4684-A57A-B6C3-BCB189D6CCFF}"/>
              </a:ext>
            </a:extLst>
          </p:cNvPr>
          <p:cNvSpPr>
            <a:spLocks noGrp="1"/>
          </p:cNvSpPr>
          <p:nvPr>
            <p:ph type="body" sz="quarter" idx="42" hasCustomPrompt="1"/>
          </p:nvPr>
        </p:nvSpPr>
        <p:spPr>
          <a:xfrm>
            <a:off x="1055688" y="2639359"/>
            <a:ext cx="4760913" cy="520699"/>
          </a:xfrm>
        </p:spPr>
        <p:txBody>
          <a:bodyPr anchor="b" anchorCtr="0">
            <a:normAutofit/>
          </a:bodyPr>
          <a:lstStyle>
            <a:lvl1pPr marL="0" indent="0">
              <a:lnSpc>
                <a:spcPct val="110000"/>
              </a:lnSpc>
              <a:spcBef>
                <a:spcPts val="0"/>
              </a:spcBef>
              <a:buNone/>
              <a:defRPr sz="2200" b="1">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2" name="Title 1">
            <a:extLst>
              <a:ext uri="{FF2B5EF4-FFF2-40B4-BE49-F238E27FC236}">
                <a16:creationId xmlns:a16="http://schemas.microsoft.com/office/drawing/2014/main" id="{FC43C35D-0856-FC7C-83B4-DBFAF9A31D12}"/>
              </a:ext>
            </a:extLst>
          </p:cNvPr>
          <p:cNvSpPr>
            <a:spLocks noGrp="1"/>
          </p:cNvSpPr>
          <p:nvPr>
            <p:ph type="title" hasCustomPrompt="1"/>
          </p:nvPr>
        </p:nvSpPr>
        <p:spPr/>
        <p:txBody>
          <a:bodyPr/>
          <a:lstStyle/>
          <a:p>
            <a:r>
              <a:rPr lang="en-US" dirty="0"/>
              <a:t>Click to add title</a:t>
            </a:r>
            <a:endParaRPr lang="sv-SE" dirty="0"/>
          </a:p>
        </p:txBody>
      </p:sp>
    </p:spTree>
    <p:extLst>
      <p:ext uri="{BB962C8B-B14F-4D97-AF65-F5344CB8AC3E}">
        <p14:creationId xmlns:p14="http://schemas.microsoft.com/office/powerpoint/2010/main" val="2483210002"/>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
        <p:cNvGrpSpPr/>
        <p:nvPr/>
      </p:nvGrpSpPr>
      <p:grpSpPr>
        <a:xfrm>
          <a:off x="0" y="0"/>
          <a:ext cx="0" cy="0"/>
          <a:chOff x="0" y="0"/>
          <a:chExt cx="0" cy="0"/>
        </a:xfrm>
      </p:grpSpPr>
      <p:sp>
        <p:nvSpPr>
          <p:cNvPr id="10" name="Footer">
            <a:extLst>
              <a:ext uri="{FF2B5EF4-FFF2-40B4-BE49-F238E27FC236}">
                <a16:creationId xmlns:a16="http://schemas.microsoft.com/office/drawing/2014/main" id="{AD80E697-EEBD-B22A-A323-980DAA933DD8}"/>
              </a:ext>
            </a:extLst>
          </p:cNvPr>
          <p:cNvSpPr>
            <a:spLocks noGrp="1"/>
          </p:cNvSpPr>
          <p:nvPr>
            <p:ph type="ftr" sz="quarter" idx="39"/>
          </p:nvPr>
        </p:nvSpPr>
        <p:spPr/>
        <p:txBody>
          <a:bodyPr/>
          <a:lstStyle/>
          <a:p>
            <a:endParaRPr lang="sv-SE" dirty="0"/>
          </a:p>
        </p:txBody>
      </p:sp>
      <p:sp>
        <p:nvSpPr>
          <p:cNvPr id="19" name="Text right">
            <a:extLst>
              <a:ext uri="{FF2B5EF4-FFF2-40B4-BE49-F238E27FC236}">
                <a16:creationId xmlns:a16="http://schemas.microsoft.com/office/drawing/2014/main" id="{2F43C952-B207-902E-5632-E4DF44B0BE74}"/>
              </a:ext>
            </a:extLst>
          </p:cNvPr>
          <p:cNvSpPr>
            <a:spLocks noGrp="1"/>
          </p:cNvSpPr>
          <p:nvPr>
            <p:ph type="body" sz="quarter" idx="47" hasCustomPrompt="1"/>
          </p:nvPr>
        </p:nvSpPr>
        <p:spPr>
          <a:xfrm>
            <a:off x="7988133" y="3160058"/>
            <a:ext cx="3148179" cy="3040716"/>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18" name="Subtitle right">
            <a:extLst>
              <a:ext uri="{FF2B5EF4-FFF2-40B4-BE49-F238E27FC236}">
                <a16:creationId xmlns:a16="http://schemas.microsoft.com/office/drawing/2014/main" id="{FD5C7088-B84C-900B-575A-4F0EBB4D71A1}"/>
              </a:ext>
            </a:extLst>
          </p:cNvPr>
          <p:cNvSpPr>
            <a:spLocks noGrp="1"/>
          </p:cNvSpPr>
          <p:nvPr>
            <p:ph type="body" sz="quarter" idx="46" hasCustomPrompt="1"/>
          </p:nvPr>
        </p:nvSpPr>
        <p:spPr>
          <a:xfrm>
            <a:off x="7988133" y="2639359"/>
            <a:ext cx="3148179" cy="520699"/>
          </a:xfrm>
        </p:spPr>
        <p:txBody>
          <a:bodyPr anchor="b" anchorCtr="0">
            <a:normAutofit/>
          </a:bodyPr>
          <a:lstStyle>
            <a:lvl1pPr marL="0" indent="0">
              <a:lnSpc>
                <a:spcPct val="110000"/>
              </a:lnSpc>
              <a:spcBef>
                <a:spcPts val="0"/>
              </a:spcBef>
              <a:buNone/>
              <a:defRPr sz="1900" b="1"/>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17" name="Text middle">
            <a:extLst>
              <a:ext uri="{FF2B5EF4-FFF2-40B4-BE49-F238E27FC236}">
                <a16:creationId xmlns:a16="http://schemas.microsoft.com/office/drawing/2014/main" id="{7659F4A6-DD59-3B1E-BEAA-708BABDDB7F2}"/>
              </a:ext>
            </a:extLst>
          </p:cNvPr>
          <p:cNvSpPr>
            <a:spLocks noGrp="1"/>
          </p:cNvSpPr>
          <p:nvPr>
            <p:ph type="body" sz="quarter" idx="45" hasCustomPrompt="1"/>
          </p:nvPr>
        </p:nvSpPr>
        <p:spPr>
          <a:xfrm>
            <a:off x="4521910" y="3160058"/>
            <a:ext cx="3148179" cy="3040716"/>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16" name="Subtitle middle">
            <a:extLst>
              <a:ext uri="{FF2B5EF4-FFF2-40B4-BE49-F238E27FC236}">
                <a16:creationId xmlns:a16="http://schemas.microsoft.com/office/drawing/2014/main" id="{6A63E273-87A9-D801-2A00-CE92FDA26F8B}"/>
              </a:ext>
            </a:extLst>
          </p:cNvPr>
          <p:cNvSpPr>
            <a:spLocks noGrp="1"/>
          </p:cNvSpPr>
          <p:nvPr>
            <p:ph type="body" sz="quarter" idx="44" hasCustomPrompt="1"/>
          </p:nvPr>
        </p:nvSpPr>
        <p:spPr>
          <a:xfrm>
            <a:off x="4521910" y="2639359"/>
            <a:ext cx="3148179" cy="520699"/>
          </a:xfrm>
        </p:spPr>
        <p:txBody>
          <a:bodyPr anchor="b" anchorCtr="0">
            <a:normAutofit/>
          </a:bodyPr>
          <a:lstStyle>
            <a:lvl1pPr marL="0" indent="0">
              <a:lnSpc>
                <a:spcPct val="110000"/>
              </a:lnSpc>
              <a:spcBef>
                <a:spcPts val="0"/>
              </a:spcBef>
              <a:buNone/>
              <a:defRPr sz="1900" b="1"/>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8" name="Text left">
            <a:extLst>
              <a:ext uri="{FF2B5EF4-FFF2-40B4-BE49-F238E27FC236}">
                <a16:creationId xmlns:a16="http://schemas.microsoft.com/office/drawing/2014/main" id="{36029B5B-F563-0C16-4CBC-CF92E767ED79}"/>
              </a:ext>
            </a:extLst>
          </p:cNvPr>
          <p:cNvSpPr>
            <a:spLocks noGrp="1"/>
          </p:cNvSpPr>
          <p:nvPr>
            <p:ph type="body" sz="quarter" idx="43" hasCustomPrompt="1"/>
          </p:nvPr>
        </p:nvSpPr>
        <p:spPr>
          <a:xfrm>
            <a:off x="1055688" y="3160058"/>
            <a:ext cx="3148178" cy="3040716"/>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7" name="Subtitle left">
            <a:extLst>
              <a:ext uri="{FF2B5EF4-FFF2-40B4-BE49-F238E27FC236}">
                <a16:creationId xmlns:a16="http://schemas.microsoft.com/office/drawing/2014/main" id="{A94862FE-B310-6E64-4A53-C2F5F0A85403}"/>
              </a:ext>
            </a:extLst>
          </p:cNvPr>
          <p:cNvSpPr>
            <a:spLocks noGrp="1"/>
          </p:cNvSpPr>
          <p:nvPr>
            <p:ph type="body" sz="quarter" idx="42" hasCustomPrompt="1"/>
          </p:nvPr>
        </p:nvSpPr>
        <p:spPr>
          <a:xfrm>
            <a:off x="1055688" y="2639359"/>
            <a:ext cx="3148178" cy="520699"/>
          </a:xfrm>
        </p:spPr>
        <p:txBody>
          <a:bodyPr anchor="b" anchorCtr="0">
            <a:normAutofit/>
          </a:bodyPr>
          <a:lstStyle>
            <a:lvl1pPr marL="0" indent="0">
              <a:lnSpc>
                <a:spcPct val="110000"/>
              </a:lnSpc>
              <a:spcBef>
                <a:spcPts val="0"/>
              </a:spcBef>
              <a:buNone/>
              <a:defRPr sz="1900" b="1"/>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13" name="Title">
            <a:extLst>
              <a:ext uri="{FF2B5EF4-FFF2-40B4-BE49-F238E27FC236}">
                <a16:creationId xmlns:a16="http://schemas.microsoft.com/office/drawing/2014/main" id="{AB1C2457-8D58-CE65-D7BC-7781C1A5AD36}"/>
              </a:ext>
            </a:extLst>
          </p:cNvPr>
          <p:cNvSpPr>
            <a:spLocks noGrp="1"/>
          </p:cNvSpPr>
          <p:nvPr>
            <p:ph type="title" hasCustomPrompt="1"/>
          </p:nvPr>
        </p:nvSpPr>
        <p:spPr>
          <a:xfrm>
            <a:off x="1055688" y="1015999"/>
            <a:ext cx="10080627" cy="678047"/>
          </a:xfrm>
        </p:spPr>
        <p:txBody>
          <a:bodyPr/>
          <a:lstStyle/>
          <a:p>
            <a:r>
              <a:rPr lang="en-US" dirty="0"/>
              <a:t>Click to add title</a:t>
            </a:r>
            <a:endParaRPr lang="sv-SE" dirty="0"/>
          </a:p>
        </p:txBody>
      </p:sp>
    </p:spTree>
    <p:extLst>
      <p:ext uri="{BB962C8B-B14F-4D97-AF65-F5344CB8AC3E}">
        <p14:creationId xmlns:p14="http://schemas.microsoft.com/office/powerpoint/2010/main" val="1152816362"/>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four columns">
    <p:spTree>
      <p:nvGrpSpPr>
        <p:cNvPr id="1" name=""/>
        <p:cNvGrpSpPr/>
        <p:nvPr/>
      </p:nvGrpSpPr>
      <p:grpSpPr>
        <a:xfrm>
          <a:off x="0" y="0"/>
          <a:ext cx="0" cy="0"/>
          <a:chOff x="0" y="0"/>
          <a:chExt cx="0" cy="0"/>
        </a:xfrm>
      </p:grpSpPr>
      <p:sp>
        <p:nvSpPr>
          <p:cNvPr id="10" name="Footer">
            <a:extLst>
              <a:ext uri="{FF2B5EF4-FFF2-40B4-BE49-F238E27FC236}">
                <a16:creationId xmlns:a16="http://schemas.microsoft.com/office/drawing/2014/main" id="{AD80E697-EEBD-B22A-A323-980DAA933DD8}"/>
              </a:ext>
            </a:extLst>
          </p:cNvPr>
          <p:cNvSpPr>
            <a:spLocks noGrp="1"/>
          </p:cNvSpPr>
          <p:nvPr>
            <p:ph type="ftr" sz="quarter" idx="39"/>
          </p:nvPr>
        </p:nvSpPr>
        <p:spPr/>
        <p:txBody>
          <a:bodyPr/>
          <a:lstStyle/>
          <a:p>
            <a:endParaRPr lang="sv-SE" dirty="0"/>
          </a:p>
        </p:txBody>
      </p:sp>
      <p:sp>
        <p:nvSpPr>
          <p:cNvPr id="9" name="Text 2 right">
            <a:extLst>
              <a:ext uri="{FF2B5EF4-FFF2-40B4-BE49-F238E27FC236}">
                <a16:creationId xmlns:a16="http://schemas.microsoft.com/office/drawing/2014/main" id="{D6D23072-5BB9-CADC-03BB-A32FF229F84E}"/>
              </a:ext>
            </a:extLst>
          </p:cNvPr>
          <p:cNvSpPr>
            <a:spLocks noGrp="1"/>
          </p:cNvSpPr>
          <p:nvPr>
            <p:ph type="body" sz="quarter" idx="48" hasCustomPrompt="1"/>
          </p:nvPr>
        </p:nvSpPr>
        <p:spPr>
          <a:xfrm>
            <a:off x="6090826" y="4581437"/>
            <a:ext cx="3623190" cy="1554802"/>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11" name="Subtitle 2 right">
            <a:extLst>
              <a:ext uri="{FF2B5EF4-FFF2-40B4-BE49-F238E27FC236}">
                <a16:creationId xmlns:a16="http://schemas.microsoft.com/office/drawing/2014/main" id="{48767AEE-E54C-43EF-1E59-A5B2C3CDB14A}"/>
              </a:ext>
            </a:extLst>
          </p:cNvPr>
          <p:cNvSpPr>
            <a:spLocks noGrp="1"/>
          </p:cNvSpPr>
          <p:nvPr>
            <p:ph type="body" sz="quarter" idx="49" hasCustomPrompt="1"/>
          </p:nvPr>
        </p:nvSpPr>
        <p:spPr>
          <a:xfrm>
            <a:off x="6090826" y="4113146"/>
            <a:ext cx="3623190" cy="468291"/>
          </a:xfrm>
        </p:spPr>
        <p:txBody>
          <a:bodyPr anchor="b" anchorCtr="0">
            <a:normAutofit/>
          </a:bodyPr>
          <a:lstStyle>
            <a:lvl1pPr marL="0" indent="0">
              <a:lnSpc>
                <a:spcPct val="110000"/>
              </a:lnSpc>
              <a:spcBef>
                <a:spcPts val="0"/>
              </a:spcBef>
              <a:buNone/>
              <a:defRPr sz="1900" b="1"/>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4" name="Text right">
            <a:extLst>
              <a:ext uri="{FF2B5EF4-FFF2-40B4-BE49-F238E27FC236}">
                <a16:creationId xmlns:a16="http://schemas.microsoft.com/office/drawing/2014/main" id="{DF4EEB48-5365-4427-B2AE-957179004C3E}"/>
              </a:ext>
            </a:extLst>
          </p:cNvPr>
          <p:cNvSpPr>
            <a:spLocks noGrp="1"/>
          </p:cNvSpPr>
          <p:nvPr>
            <p:ph type="body" sz="quarter" idx="46" hasCustomPrompt="1"/>
          </p:nvPr>
        </p:nvSpPr>
        <p:spPr>
          <a:xfrm>
            <a:off x="6096000" y="2558344"/>
            <a:ext cx="3623190" cy="1475176"/>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5" name="Subtitle right">
            <a:extLst>
              <a:ext uri="{FF2B5EF4-FFF2-40B4-BE49-F238E27FC236}">
                <a16:creationId xmlns:a16="http://schemas.microsoft.com/office/drawing/2014/main" id="{EB84C55E-E196-EEC9-6288-E4BB2E0FAF0E}"/>
              </a:ext>
            </a:extLst>
          </p:cNvPr>
          <p:cNvSpPr>
            <a:spLocks noGrp="1"/>
          </p:cNvSpPr>
          <p:nvPr>
            <p:ph type="body" sz="quarter" idx="47" hasCustomPrompt="1"/>
          </p:nvPr>
        </p:nvSpPr>
        <p:spPr>
          <a:xfrm>
            <a:off x="6096000" y="2090053"/>
            <a:ext cx="3623190" cy="468291"/>
          </a:xfrm>
        </p:spPr>
        <p:txBody>
          <a:bodyPr anchor="b" anchorCtr="0">
            <a:normAutofit/>
          </a:bodyPr>
          <a:lstStyle>
            <a:lvl1pPr marL="0" indent="0">
              <a:lnSpc>
                <a:spcPct val="110000"/>
              </a:lnSpc>
              <a:spcBef>
                <a:spcPts val="0"/>
              </a:spcBef>
              <a:buNone/>
              <a:defRPr sz="1900" b="1"/>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2" name="Text 2 left">
            <a:extLst>
              <a:ext uri="{FF2B5EF4-FFF2-40B4-BE49-F238E27FC236}">
                <a16:creationId xmlns:a16="http://schemas.microsoft.com/office/drawing/2014/main" id="{25733D39-9A20-F884-B046-4F3DDEB4046F}"/>
              </a:ext>
            </a:extLst>
          </p:cNvPr>
          <p:cNvSpPr>
            <a:spLocks noGrp="1"/>
          </p:cNvSpPr>
          <p:nvPr>
            <p:ph type="body" sz="quarter" idx="44" hasCustomPrompt="1"/>
          </p:nvPr>
        </p:nvSpPr>
        <p:spPr>
          <a:xfrm>
            <a:off x="1055688" y="4581437"/>
            <a:ext cx="3621600" cy="1554802"/>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3" name="Subtitle 2 left">
            <a:extLst>
              <a:ext uri="{FF2B5EF4-FFF2-40B4-BE49-F238E27FC236}">
                <a16:creationId xmlns:a16="http://schemas.microsoft.com/office/drawing/2014/main" id="{8A82CF50-2FE4-5FA9-6DD4-60D014C3C8A0}"/>
              </a:ext>
            </a:extLst>
          </p:cNvPr>
          <p:cNvSpPr>
            <a:spLocks noGrp="1"/>
          </p:cNvSpPr>
          <p:nvPr>
            <p:ph type="body" sz="quarter" idx="45" hasCustomPrompt="1"/>
          </p:nvPr>
        </p:nvSpPr>
        <p:spPr>
          <a:xfrm>
            <a:off x="1055688" y="4113146"/>
            <a:ext cx="3623190" cy="468291"/>
          </a:xfrm>
        </p:spPr>
        <p:txBody>
          <a:bodyPr anchor="b" anchorCtr="0">
            <a:normAutofit/>
          </a:bodyPr>
          <a:lstStyle>
            <a:lvl1pPr marL="0" indent="0">
              <a:lnSpc>
                <a:spcPct val="110000"/>
              </a:lnSpc>
              <a:spcBef>
                <a:spcPts val="0"/>
              </a:spcBef>
              <a:buNone/>
              <a:defRPr sz="1900" b="1"/>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8" name="Text left">
            <a:extLst>
              <a:ext uri="{FF2B5EF4-FFF2-40B4-BE49-F238E27FC236}">
                <a16:creationId xmlns:a16="http://schemas.microsoft.com/office/drawing/2014/main" id="{36029B5B-F563-0C16-4CBC-CF92E767ED79}"/>
              </a:ext>
            </a:extLst>
          </p:cNvPr>
          <p:cNvSpPr>
            <a:spLocks noGrp="1"/>
          </p:cNvSpPr>
          <p:nvPr>
            <p:ph type="body" sz="quarter" idx="43" hasCustomPrompt="1"/>
          </p:nvPr>
        </p:nvSpPr>
        <p:spPr>
          <a:xfrm>
            <a:off x="1052565" y="2558344"/>
            <a:ext cx="3623190" cy="1475176"/>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7" name="Subtitle left">
            <a:extLst>
              <a:ext uri="{FF2B5EF4-FFF2-40B4-BE49-F238E27FC236}">
                <a16:creationId xmlns:a16="http://schemas.microsoft.com/office/drawing/2014/main" id="{A94862FE-B310-6E64-4A53-C2F5F0A85403}"/>
              </a:ext>
            </a:extLst>
          </p:cNvPr>
          <p:cNvSpPr>
            <a:spLocks noGrp="1"/>
          </p:cNvSpPr>
          <p:nvPr>
            <p:ph type="body" sz="quarter" idx="42" hasCustomPrompt="1"/>
          </p:nvPr>
        </p:nvSpPr>
        <p:spPr>
          <a:xfrm>
            <a:off x="1052565" y="2090053"/>
            <a:ext cx="3623190" cy="468291"/>
          </a:xfrm>
        </p:spPr>
        <p:txBody>
          <a:bodyPr anchor="b" anchorCtr="0">
            <a:normAutofit/>
          </a:bodyPr>
          <a:lstStyle>
            <a:lvl1pPr marL="0" indent="0">
              <a:lnSpc>
                <a:spcPct val="110000"/>
              </a:lnSpc>
              <a:spcBef>
                <a:spcPts val="0"/>
              </a:spcBef>
              <a:buNone/>
              <a:defRPr sz="1900" b="1"/>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13" name="Title">
            <a:extLst>
              <a:ext uri="{FF2B5EF4-FFF2-40B4-BE49-F238E27FC236}">
                <a16:creationId xmlns:a16="http://schemas.microsoft.com/office/drawing/2014/main" id="{AB1C2457-8D58-CE65-D7BC-7781C1A5AD36}"/>
              </a:ext>
            </a:extLst>
          </p:cNvPr>
          <p:cNvSpPr>
            <a:spLocks noGrp="1"/>
          </p:cNvSpPr>
          <p:nvPr>
            <p:ph type="title" hasCustomPrompt="1"/>
          </p:nvPr>
        </p:nvSpPr>
        <p:spPr/>
        <p:txBody>
          <a:bodyPr/>
          <a:lstStyle/>
          <a:p>
            <a:r>
              <a:rPr lang="en-US" dirty="0"/>
              <a:t>Click to add title</a:t>
            </a:r>
            <a:endParaRPr lang="sv-SE" dirty="0"/>
          </a:p>
        </p:txBody>
      </p:sp>
    </p:spTree>
    <p:extLst>
      <p:ext uri="{BB962C8B-B14F-4D97-AF65-F5344CB8AC3E}">
        <p14:creationId xmlns:p14="http://schemas.microsoft.com/office/powerpoint/2010/main" val="4221209064"/>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six columns">
    <p:spTree>
      <p:nvGrpSpPr>
        <p:cNvPr id="1" name=""/>
        <p:cNvGrpSpPr/>
        <p:nvPr/>
      </p:nvGrpSpPr>
      <p:grpSpPr>
        <a:xfrm>
          <a:off x="0" y="0"/>
          <a:ext cx="0" cy="0"/>
          <a:chOff x="0" y="0"/>
          <a:chExt cx="0" cy="0"/>
        </a:xfrm>
      </p:grpSpPr>
      <p:sp>
        <p:nvSpPr>
          <p:cNvPr id="10" name="Footer">
            <a:extLst>
              <a:ext uri="{FF2B5EF4-FFF2-40B4-BE49-F238E27FC236}">
                <a16:creationId xmlns:a16="http://schemas.microsoft.com/office/drawing/2014/main" id="{AD80E697-EEBD-B22A-A323-980DAA933DD8}"/>
              </a:ext>
            </a:extLst>
          </p:cNvPr>
          <p:cNvSpPr>
            <a:spLocks noGrp="1"/>
          </p:cNvSpPr>
          <p:nvPr>
            <p:ph type="ftr" sz="quarter" idx="39"/>
          </p:nvPr>
        </p:nvSpPr>
        <p:spPr/>
        <p:txBody>
          <a:bodyPr/>
          <a:lstStyle/>
          <a:p>
            <a:endParaRPr lang="sv-SE" dirty="0"/>
          </a:p>
        </p:txBody>
      </p:sp>
      <p:sp>
        <p:nvSpPr>
          <p:cNvPr id="2" name="Text 2 right">
            <a:extLst>
              <a:ext uri="{FF2B5EF4-FFF2-40B4-BE49-F238E27FC236}">
                <a16:creationId xmlns:a16="http://schemas.microsoft.com/office/drawing/2014/main" id="{EA4A9C10-F94A-8C48-7430-D5BD331CE177}"/>
              </a:ext>
            </a:extLst>
          </p:cNvPr>
          <p:cNvSpPr>
            <a:spLocks noGrp="1"/>
          </p:cNvSpPr>
          <p:nvPr>
            <p:ph type="body" sz="quarter" idx="48" hasCustomPrompt="1"/>
          </p:nvPr>
        </p:nvSpPr>
        <p:spPr>
          <a:xfrm>
            <a:off x="8071261" y="4577837"/>
            <a:ext cx="3065051" cy="1534296"/>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3" name="Subtitle 2 right">
            <a:extLst>
              <a:ext uri="{FF2B5EF4-FFF2-40B4-BE49-F238E27FC236}">
                <a16:creationId xmlns:a16="http://schemas.microsoft.com/office/drawing/2014/main" id="{8A6AA59B-7BA9-488A-272B-1F1E196913EA}"/>
              </a:ext>
            </a:extLst>
          </p:cNvPr>
          <p:cNvSpPr>
            <a:spLocks noGrp="1"/>
          </p:cNvSpPr>
          <p:nvPr>
            <p:ph type="body" sz="quarter" idx="49" hasCustomPrompt="1"/>
          </p:nvPr>
        </p:nvSpPr>
        <p:spPr>
          <a:xfrm>
            <a:off x="8071261" y="4109545"/>
            <a:ext cx="3065051" cy="468292"/>
          </a:xfrm>
        </p:spPr>
        <p:txBody>
          <a:bodyPr anchor="b" anchorCtr="0">
            <a:normAutofit/>
          </a:bodyPr>
          <a:lstStyle>
            <a:lvl1pPr marL="0" indent="0">
              <a:lnSpc>
                <a:spcPct val="110000"/>
              </a:lnSpc>
              <a:spcBef>
                <a:spcPts val="0"/>
              </a:spcBef>
              <a:buNone/>
              <a:defRPr sz="1900" b="1">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19" name="Text right">
            <a:extLst>
              <a:ext uri="{FF2B5EF4-FFF2-40B4-BE49-F238E27FC236}">
                <a16:creationId xmlns:a16="http://schemas.microsoft.com/office/drawing/2014/main" id="{2F43C952-B207-902E-5632-E4DF44B0BE74}"/>
              </a:ext>
            </a:extLst>
          </p:cNvPr>
          <p:cNvSpPr>
            <a:spLocks noGrp="1"/>
          </p:cNvSpPr>
          <p:nvPr>
            <p:ph type="body" sz="quarter" idx="47" hasCustomPrompt="1"/>
          </p:nvPr>
        </p:nvSpPr>
        <p:spPr>
          <a:xfrm>
            <a:off x="8071261" y="2558341"/>
            <a:ext cx="3065051" cy="1475177"/>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18" name="Subtitle right">
            <a:extLst>
              <a:ext uri="{FF2B5EF4-FFF2-40B4-BE49-F238E27FC236}">
                <a16:creationId xmlns:a16="http://schemas.microsoft.com/office/drawing/2014/main" id="{FD5C7088-B84C-900B-575A-4F0EBB4D71A1}"/>
              </a:ext>
            </a:extLst>
          </p:cNvPr>
          <p:cNvSpPr>
            <a:spLocks noGrp="1"/>
          </p:cNvSpPr>
          <p:nvPr>
            <p:ph type="body" sz="quarter" idx="46" hasCustomPrompt="1"/>
          </p:nvPr>
        </p:nvSpPr>
        <p:spPr>
          <a:xfrm>
            <a:off x="8071261" y="2090052"/>
            <a:ext cx="3065051" cy="468290"/>
          </a:xfrm>
        </p:spPr>
        <p:txBody>
          <a:bodyPr anchor="b" anchorCtr="0">
            <a:normAutofit/>
          </a:bodyPr>
          <a:lstStyle>
            <a:lvl1pPr marL="0" indent="0">
              <a:lnSpc>
                <a:spcPct val="110000"/>
              </a:lnSpc>
              <a:spcBef>
                <a:spcPts val="0"/>
              </a:spcBef>
              <a:buNone/>
              <a:defRPr sz="1900" b="1">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4" name="Text 2 middle">
            <a:extLst>
              <a:ext uri="{FF2B5EF4-FFF2-40B4-BE49-F238E27FC236}">
                <a16:creationId xmlns:a16="http://schemas.microsoft.com/office/drawing/2014/main" id="{C7DBCA75-3799-5DB4-2EC7-4B98A47CEE69}"/>
              </a:ext>
            </a:extLst>
          </p:cNvPr>
          <p:cNvSpPr>
            <a:spLocks noGrp="1"/>
          </p:cNvSpPr>
          <p:nvPr>
            <p:ph type="body" sz="quarter" idx="50" hasCustomPrompt="1"/>
          </p:nvPr>
        </p:nvSpPr>
        <p:spPr>
          <a:xfrm>
            <a:off x="4563475" y="4582024"/>
            <a:ext cx="3065050" cy="1534296"/>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5" name="Subtitle 2 middle">
            <a:extLst>
              <a:ext uri="{FF2B5EF4-FFF2-40B4-BE49-F238E27FC236}">
                <a16:creationId xmlns:a16="http://schemas.microsoft.com/office/drawing/2014/main" id="{E0B62907-325C-F35F-2B58-3AA16AF644BE}"/>
              </a:ext>
            </a:extLst>
          </p:cNvPr>
          <p:cNvSpPr>
            <a:spLocks noGrp="1"/>
          </p:cNvSpPr>
          <p:nvPr>
            <p:ph type="body" sz="quarter" idx="51" hasCustomPrompt="1"/>
          </p:nvPr>
        </p:nvSpPr>
        <p:spPr>
          <a:xfrm>
            <a:off x="4563475" y="4113732"/>
            <a:ext cx="3065050" cy="468292"/>
          </a:xfrm>
        </p:spPr>
        <p:txBody>
          <a:bodyPr anchor="b" anchorCtr="0">
            <a:normAutofit/>
          </a:bodyPr>
          <a:lstStyle>
            <a:lvl1pPr marL="0" indent="0">
              <a:lnSpc>
                <a:spcPct val="110000"/>
              </a:lnSpc>
              <a:spcBef>
                <a:spcPts val="0"/>
              </a:spcBef>
              <a:buNone/>
              <a:defRPr sz="1900" b="1">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17" name="Text middle">
            <a:extLst>
              <a:ext uri="{FF2B5EF4-FFF2-40B4-BE49-F238E27FC236}">
                <a16:creationId xmlns:a16="http://schemas.microsoft.com/office/drawing/2014/main" id="{7659F4A6-DD59-3B1E-BEAA-708BABDDB7F2}"/>
              </a:ext>
            </a:extLst>
          </p:cNvPr>
          <p:cNvSpPr>
            <a:spLocks noGrp="1"/>
          </p:cNvSpPr>
          <p:nvPr>
            <p:ph type="body" sz="quarter" idx="45" hasCustomPrompt="1"/>
          </p:nvPr>
        </p:nvSpPr>
        <p:spPr>
          <a:xfrm>
            <a:off x="4563475" y="2558342"/>
            <a:ext cx="3065050" cy="1475177"/>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16" name="Subtitle middle">
            <a:extLst>
              <a:ext uri="{FF2B5EF4-FFF2-40B4-BE49-F238E27FC236}">
                <a16:creationId xmlns:a16="http://schemas.microsoft.com/office/drawing/2014/main" id="{6A63E273-87A9-D801-2A00-CE92FDA26F8B}"/>
              </a:ext>
            </a:extLst>
          </p:cNvPr>
          <p:cNvSpPr>
            <a:spLocks noGrp="1"/>
          </p:cNvSpPr>
          <p:nvPr>
            <p:ph type="body" sz="quarter" idx="44" hasCustomPrompt="1"/>
          </p:nvPr>
        </p:nvSpPr>
        <p:spPr>
          <a:xfrm>
            <a:off x="4563475" y="2090053"/>
            <a:ext cx="3065050" cy="468289"/>
          </a:xfrm>
        </p:spPr>
        <p:txBody>
          <a:bodyPr anchor="b" anchorCtr="0">
            <a:normAutofit/>
          </a:bodyPr>
          <a:lstStyle>
            <a:lvl1pPr marL="0" indent="0">
              <a:lnSpc>
                <a:spcPct val="110000"/>
              </a:lnSpc>
              <a:spcBef>
                <a:spcPts val="0"/>
              </a:spcBef>
              <a:buNone/>
              <a:defRPr sz="1900" b="1">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6" name="Text 2 left">
            <a:extLst>
              <a:ext uri="{FF2B5EF4-FFF2-40B4-BE49-F238E27FC236}">
                <a16:creationId xmlns:a16="http://schemas.microsoft.com/office/drawing/2014/main" id="{C377FA41-6C78-E059-0794-00F070837F6E}"/>
              </a:ext>
            </a:extLst>
          </p:cNvPr>
          <p:cNvSpPr>
            <a:spLocks noGrp="1"/>
          </p:cNvSpPr>
          <p:nvPr>
            <p:ph type="body" sz="quarter" idx="52" hasCustomPrompt="1"/>
          </p:nvPr>
        </p:nvSpPr>
        <p:spPr>
          <a:xfrm>
            <a:off x="1053108" y="4582024"/>
            <a:ext cx="3065050" cy="1534296"/>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9" name="Subtitle 2 left">
            <a:extLst>
              <a:ext uri="{FF2B5EF4-FFF2-40B4-BE49-F238E27FC236}">
                <a16:creationId xmlns:a16="http://schemas.microsoft.com/office/drawing/2014/main" id="{3C5AEB6B-4D6D-6E17-1CA4-5A2A55621EF1}"/>
              </a:ext>
            </a:extLst>
          </p:cNvPr>
          <p:cNvSpPr>
            <a:spLocks noGrp="1"/>
          </p:cNvSpPr>
          <p:nvPr>
            <p:ph type="body" sz="quarter" idx="53" hasCustomPrompt="1"/>
          </p:nvPr>
        </p:nvSpPr>
        <p:spPr>
          <a:xfrm>
            <a:off x="1053108" y="4113732"/>
            <a:ext cx="3065050" cy="468291"/>
          </a:xfrm>
        </p:spPr>
        <p:txBody>
          <a:bodyPr anchor="b" anchorCtr="0">
            <a:normAutofit/>
          </a:bodyPr>
          <a:lstStyle>
            <a:lvl1pPr marL="0" indent="0">
              <a:lnSpc>
                <a:spcPct val="110000"/>
              </a:lnSpc>
              <a:spcBef>
                <a:spcPts val="0"/>
              </a:spcBef>
              <a:buNone/>
              <a:defRPr sz="1900" b="1">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8" name="Text left">
            <a:extLst>
              <a:ext uri="{FF2B5EF4-FFF2-40B4-BE49-F238E27FC236}">
                <a16:creationId xmlns:a16="http://schemas.microsoft.com/office/drawing/2014/main" id="{36029B5B-F563-0C16-4CBC-CF92E767ED79}"/>
              </a:ext>
            </a:extLst>
          </p:cNvPr>
          <p:cNvSpPr>
            <a:spLocks noGrp="1"/>
          </p:cNvSpPr>
          <p:nvPr>
            <p:ph type="body" sz="quarter" idx="43" hasCustomPrompt="1"/>
          </p:nvPr>
        </p:nvSpPr>
        <p:spPr>
          <a:xfrm>
            <a:off x="1053108" y="2558341"/>
            <a:ext cx="3065050" cy="1475178"/>
          </a:xfrm>
        </p:spPr>
        <p:txBody>
          <a:bodyPr>
            <a:normAutofit/>
          </a:bodyPr>
          <a:lstStyle>
            <a:lvl1pPr marL="0" indent="0">
              <a:spcBef>
                <a:spcPts val="0"/>
              </a:spcBef>
              <a:buNone/>
              <a:defRPr sz="1600"/>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7" name="Subtitle left">
            <a:extLst>
              <a:ext uri="{FF2B5EF4-FFF2-40B4-BE49-F238E27FC236}">
                <a16:creationId xmlns:a16="http://schemas.microsoft.com/office/drawing/2014/main" id="{A94862FE-B310-6E64-4A53-C2F5F0A85403}"/>
              </a:ext>
            </a:extLst>
          </p:cNvPr>
          <p:cNvSpPr>
            <a:spLocks noGrp="1"/>
          </p:cNvSpPr>
          <p:nvPr>
            <p:ph type="body" sz="quarter" idx="42" hasCustomPrompt="1"/>
          </p:nvPr>
        </p:nvSpPr>
        <p:spPr>
          <a:xfrm>
            <a:off x="1053108" y="2090054"/>
            <a:ext cx="3065050" cy="468290"/>
          </a:xfrm>
        </p:spPr>
        <p:txBody>
          <a:bodyPr anchor="b" anchorCtr="0">
            <a:normAutofit/>
          </a:bodyPr>
          <a:lstStyle>
            <a:lvl1pPr marL="0" indent="0">
              <a:lnSpc>
                <a:spcPct val="110000"/>
              </a:lnSpc>
              <a:spcBef>
                <a:spcPts val="0"/>
              </a:spcBef>
              <a:buNone/>
              <a:defRPr sz="1900" b="1">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13" name="Title">
            <a:extLst>
              <a:ext uri="{FF2B5EF4-FFF2-40B4-BE49-F238E27FC236}">
                <a16:creationId xmlns:a16="http://schemas.microsoft.com/office/drawing/2014/main" id="{AB1C2457-8D58-CE65-D7BC-7781C1A5AD36}"/>
              </a:ext>
            </a:extLst>
          </p:cNvPr>
          <p:cNvSpPr>
            <a:spLocks noGrp="1"/>
          </p:cNvSpPr>
          <p:nvPr>
            <p:ph type="title" hasCustomPrompt="1"/>
          </p:nvPr>
        </p:nvSpPr>
        <p:spPr/>
        <p:txBody>
          <a:bodyPr/>
          <a:lstStyle/>
          <a:p>
            <a:r>
              <a:rPr lang="en-US" dirty="0"/>
              <a:t>Click to add title</a:t>
            </a:r>
            <a:endParaRPr lang="sv-SE" dirty="0"/>
          </a:p>
        </p:txBody>
      </p:sp>
    </p:spTree>
    <p:extLst>
      <p:ext uri="{BB962C8B-B14F-4D97-AF65-F5344CB8AC3E}">
        <p14:creationId xmlns:p14="http://schemas.microsoft.com/office/powerpoint/2010/main" val="230633447"/>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One column and picture">
    <p:spTree>
      <p:nvGrpSpPr>
        <p:cNvPr id="1" name=""/>
        <p:cNvGrpSpPr/>
        <p:nvPr/>
      </p:nvGrpSpPr>
      <p:grpSpPr>
        <a:xfrm>
          <a:off x="0" y="0"/>
          <a:ext cx="0" cy="0"/>
          <a:chOff x="0" y="0"/>
          <a:chExt cx="0" cy="0"/>
        </a:xfrm>
      </p:grpSpPr>
      <p:sp>
        <p:nvSpPr>
          <p:cNvPr id="8" name="Picture ">
            <a:extLst>
              <a:ext uri="{FF2B5EF4-FFF2-40B4-BE49-F238E27FC236}">
                <a16:creationId xmlns:a16="http://schemas.microsoft.com/office/drawing/2014/main" id="{E5DEBCE2-CE5A-00AF-A47D-111C1591985D}"/>
              </a:ext>
            </a:extLst>
          </p:cNvPr>
          <p:cNvSpPr>
            <a:spLocks noGrp="1"/>
          </p:cNvSpPr>
          <p:nvPr>
            <p:ph type="pic" sz="quarter" idx="41"/>
          </p:nvPr>
        </p:nvSpPr>
        <p:spPr>
          <a:xfrm>
            <a:off x="7146048" y="0"/>
            <a:ext cx="5045952" cy="6858000"/>
          </a:xfrm>
          <a:prstGeom prst="rect">
            <a:avLst/>
          </a:prstGeom>
          <a:noFill/>
        </p:spPr>
        <p:txBody>
          <a:bodyPr tIns="2520000" rIns="180000" anchor="t" anchorCtr="0">
            <a:normAutofit/>
          </a:bodyPr>
          <a:lstStyle>
            <a:lvl1pPr marL="0" indent="0" algn="ctr">
              <a:buNone/>
              <a:defRPr sz="1600" b="0" i="0">
                <a:solidFill>
                  <a:schemeClr val="tx1"/>
                </a:solidFill>
              </a:defRPr>
            </a:lvl1pPr>
          </a:lstStyle>
          <a:p>
            <a:r>
              <a:rPr lang="en-US"/>
              <a:t>Click icon to add picture</a:t>
            </a:r>
            <a:endParaRPr lang="sv-SE" dirty="0"/>
          </a:p>
        </p:txBody>
      </p:sp>
      <p:sp>
        <p:nvSpPr>
          <p:cNvPr id="6" name="Footer">
            <a:extLst>
              <a:ext uri="{FF2B5EF4-FFF2-40B4-BE49-F238E27FC236}">
                <a16:creationId xmlns:a16="http://schemas.microsoft.com/office/drawing/2014/main" id="{8B3ED04F-1317-5C76-E3CB-9F2F6597D95C}"/>
              </a:ext>
            </a:extLst>
          </p:cNvPr>
          <p:cNvSpPr>
            <a:spLocks noGrp="1"/>
          </p:cNvSpPr>
          <p:nvPr>
            <p:ph type="ftr" sz="quarter" idx="35"/>
          </p:nvPr>
        </p:nvSpPr>
        <p:spPr>
          <a:xfrm>
            <a:off x="1055688" y="6200774"/>
            <a:ext cx="5037120" cy="288926"/>
          </a:xfrm>
        </p:spPr>
        <p:txBody>
          <a:bodyPr/>
          <a:lstStyle/>
          <a:p>
            <a:endParaRPr lang="sv-SE" dirty="0"/>
          </a:p>
        </p:txBody>
      </p:sp>
      <p:sp>
        <p:nvSpPr>
          <p:cNvPr id="2" name="Text">
            <a:extLst>
              <a:ext uri="{FF2B5EF4-FFF2-40B4-BE49-F238E27FC236}">
                <a16:creationId xmlns:a16="http://schemas.microsoft.com/office/drawing/2014/main" id="{ACB598A3-200B-85F0-89B2-3D7A2581DD77}"/>
              </a:ext>
            </a:extLst>
          </p:cNvPr>
          <p:cNvSpPr>
            <a:spLocks noGrp="1"/>
          </p:cNvSpPr>
          <p:nvPr>
            <p:ph type="body" sz="quarter" idx="40" hasCustomPrompt="1"/>
          </p:nvPr>
        </p:nvSpPr>
        <p:spPr>
          <a:xfrm>
            <a:off x="1055688" y="2731325"/>
            <a:ext cx="5040312" cy="3469449"/>
          </a:xfrm>
        </p:spPr>
        <p:txBody>
          <a:bodyPr/>
          <a:lstStyle/>
          <a:p>
            <a:pPr lvl="0"/>
            <a:r>
              <a:rPr lang="en-US" dirty="0"/>
              <a:t>Click to add text</a:t>
            </a:r>
            <a:endParaRPr lang="sv-SE" dirty="0"/>
          </a:p>
        </p:txBody>
      </p:sp>
      <p:sp>
        <p:nvSpPr>
          <p:cNvPr id="5" name="Title 4">
            <a:extLst>
              <a:ext uri="{FF2B5EF4-FFF2-40B4-BE49-F238E27FC236}">
                <a16:creationId xmlns:a16="http://schemas.microsoft.com/office/drawing/2014/main" id="{C55ECB24-0F8B-77DD-C72B-3C698B20E28A}"/>
              </a:ext>
            </a:extLst>
          </p:cNvPr>
          <p:cNvSpPr>
            <a:spLocks noGrp="1"/>
          </p:cNvSpPr>
          <p:nvPr>
            <p:ph type="title" hasCustomPrompt="1"/>
          </p:nvPr>
        </p:nvSpPr>
        <p:spPr>
          <a:xfrm>
            <a:off x="1055688" y="1472541"/>
            <a:ext cx="5037120" cy="1021278"/>
          </a:xfrm>
        </p:spPr>
        <p:txBody>
          <a:bodyPr anchor="b" anchorCtr="0"/>
          <a:lstStyle/>
          <a:p>
            <a:r>
              <a:rPr lang="en-US" dirty="0"/>
              <a:t>Click to add title</a:t>
            </a:r>
            <a:endParaRPr lang="sv-SE" dirty="0"/>
          </a:p>
        </p:txBody>
      </p:sp>
    </p:spTree>
    <p:extLst>
      <p:ext uri="{BB962C8B-B14F-4D97-AF65-F5344CB8AC3E}">
        <p14:creationId xmlns:p14="http://schemas.microsoft.com/office/powerpoint/2010/main" val="2408216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One column and picture">
    <p:spTree>
      <p:nvGrpSpPr>
        <p:cNvPr id="1" name=""/>
        <p:cNvGrpSpPr/>
        <p:nvPr/>
      </p:nvGrpSpPr>
      <p:grpSpPr>
        <a:xfrm>
          <a:off x="0" y="0"/>
          <a:ext cx="0" cy="0"/>
          <a:chOff x="0" y="0"/>
          <a:chExt cx="0" cy="0"/>
        </a:xfrm>
      </p:grpSpPr>
      <p:sp>
        <p:nvSpPr>
          <p:cNvPr id="4" name="Picture ">
            <a:extLst>
              <a:ext uri="{FF2B5EF4-FFF2-40B4-BE49-F238E27FC236}">
                <a16:creationId xmlns:a16="http://schemas.microsoft.com/office/drawing/2014/main" id="{C1F93D1C-714E-4AE5-333F-16945B4DA417}"/>
              </a:ext>
            </a:extLst>
          </p:cNvPr>
          <p:cNvSpPr>
            <a:spLocks noGrp="1"/>
          </p:cNvSpPr>
          <p:nvPr>
            <p:ph type="pic" sz="quarter" idx="16"/>
          </p:nvPr>
        </p:nvSpPr>
        <p:spPr>
          <a:xfrm>
            <a:off x="6096000" y="0"/>
            <a:ext cx="6096000" cy="6858000"/>
          </a:xfrm>
          <a:prstGeom prst="rect">
            <a:avLst/>
          </a:prstGeom>
          <a:noFill/>
        </p:spPr>
        <p:txBody>
          <a:bodyPr tIns="2520000" rIns="180000" anchor="t" anchorCtr="0">
            <a:normAutofit/>
          </a:bodyPr>
          <a:lstStyle>
            <a:lvl1pPr marL="0" indent="0" algn="ctr">
              <a:buNone/>
              <a:defRPr sz="1600" b="0" i="0">
                <a:solidFill>
                  <a:schemeClr val="tx1"/>
                </a:solidFill>
              </a:defRPr>
            </a:lvl1pPr>
          </a:lstStyle>
          <a:p>
            <a:r>
              <a:rPr lang="en-US"/>
              <a:t>Click icon to add picture</a:t>
            </a:r>
            <a:endParaRPr lang="sv-SE" dirty="0"/>
          </a:p>
        </p:txBody>
      </p:sp>
      <p:sp>
        <p:nvSpPr>
          <p:cNvPr id="6" name="Footer">
            <a:extLst>
              <a:ext uri="{FF2B5EF4-FFF2-40B4-BE49-F238E27FC236}">
                <a16:creationId xmlns:a16="http://schemas.microsoft.com/office/drawing/2014/main" id="{8B3ED04F-1317-5C76-E3CB-9F2F6597D95C}"/>
              </a:ext>
            </a:extLst>
          </p:cNvPr>
          <p:cNvSpPr>
            <a:spLocks noGrp="1"/>
          </p:cNvSpPr>
          <p:nvPr>
            <p:ph type="ftr" sz="quarter" idx="35"/>
          </p:nvPr>
        </p:nvSpPr>
        <p:spPr>
          <a:xfrm>
            <a:off x="1055688" y="6200774"/>
            <a:ext cx="4071873" cy="288926"/>
          </a:xfrm>
        </p:spPr>
        <p:txBody>
          <a:bodyPr/>
          <a:lstStyle/>
          <a:p>
            <a:endParaRPr lang="sv-SE" dirty="0"/>
          </a:p>
        </p:txBody>
      </p:sp>
      <p:sp>
        <p:nvSpPr>
          <p:cNvPr id="2" name="Text">
            <a:extLst>
              <a:ext uri="{FF2B5EF4-FFF2-40B4-BE49-F238E27FC236}">
                <a16:creationId xmlns:a16="http://schemas.microsoft.com/office/drawing/2014/main" id="{ACB598A3-200B-85F0-89B2-3D7A2581DD77}"/>
              </a:ext>
            </a:extLst>
          </p:cNvPr>
          <p:cNvSpPr>
            <a:spLocks noGrp="1"/>
          </p:cNvSpPr>
          <p:nvPr>
            <p:ph type="body" sz="quarter" idx="40" hasCustomPrompt="1"/>
          </p:nvPr>
        </p:nvSpPr>
        <p:spPr>
          <a:xfrm>
            <a:off x="1055688" y="2731325"/>
            <a:ext cx="4074453" cy="3469449"/>
          </a:xfrm>
        </p:spPr>
        <p:txBody>
          <a:bodyPr/>
          <a:lstStyle/>
          <a:p>
            <a:pPr lvl="0"/>
            <a:r>
              <a:rPr lang="en-US" dirty="0"/>
              <a:t>Click to add text</a:t>
            </a:r>
            <a:endParaRPr lang="sv-SE" dirty="0"/>
          </a:p>
        </p:txBody>
      </p:sp>
      <p:sp>
        <p:nvSpPr>
          <p:cNvPr id="5" name="Title 4">
            <a:extLst>
              <a:ext uri="{FF2B5EF4-FFF2-40B4-BE49-F238E27FC236}">
                <a16:creationId xmlns:a16="http://schemas.microsoft.com/office/drawing/2014/main" id="{C55ECB24-0F8B-77DD-C72B-3C698B20E28A}"/>
              </a:ext>
            </a:extLst>
          </p:cNvPr>
          <p:cNvSpPr>
            <a:spLocks noGrp="1"/>
          </p:cNvSpPr>
          <p:nvPr>
            <p:ph type="title" hasCustomPrompt="1"/>
          </p:nvPr>
        </p:nvSpPr>
        <p:spPr>
          <a:xfrm>
            <a:off x="1055688" y="1472541"/>
            <a:ext cx="4071873" cy="1021278"/>
          </a:xfrm>
        </p:spPr>
        <p:txBody>
          <a:bodyPr anchor="b" anchorCtr="0"/>
          <a:lstStyle/>
          <a:p>
            <a:r>
              <a:rPr lang="en-US" dirty="0"/>
              <a:t>Click to add title</a:t>
            </a:r>
            <a:endParaRPr lang="sv-SE" dirty="0"/>
          </a:p>
        </p:txBody>
      </p:sp>
    </p:spTree>
    <p:extLst>
      <p:ext uri="{BB962C8B-B14F-4D97-AF65-F5344CB8AC3E}">
        <p14:creationId xmlns:p14="http://schemas.microsoft.com/office/powerpoint/2010/main" val="7513806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3_One column and picture">
    <p:bg>
      <p:bgRef idx="1001">
        <a:schemeClr val="bg1"/>
      </p:bgRef>
    </p:bg>
    <p:spTree>
      <p:nvGrpSpPr>
        <p:cNvPr id="1" name=""/>
        <p:cNvGrpSpPr/>
        <p:nvPr/>
      </p:nvGrpSpPr>
      <p:grpSpPr>
        <a:xfrm>
          <a:off x="0" y="0"/>
          <a:ext cx="0" cy="0"/>
          <a:chOff x="0" y="0"/>
          <a:chExt cx="0" cy="0"/>
        </a:xfrm>
      </p:grpSpPr>
      <p:sp>
        <p:nvSpPr>
          <p:cNvPr id="13" name="Picture ">
            <a:extLst>
              <a:ext uri="{FF2B5EF4-FFF2-40B4-BE49-F238E27FC236}">
                <a16:creationId xmlns:a16="http://schemas.microsoft.com/office/drawing/2014/main" id="{328C360B-E530-024B-6F89-5C7DFCAF3374}"/>
              </a:ext>
            </a:extLst>
          </p:cNvPr>
          <p:cNvSpPr>
            <a:spLocks noGrp="1"/>
          </p:cNvSpPr>
          <p:nvPr>
            <p:ph type="pic" sz="quarter" idx="16"/>
          </p:nvPr>
        </p:nvSpPr>
        <p:spPr>
          <a:xfrm>
            <a:off x="5045952" y="0"/>
            <a:ext cx="7146048" cy="6858000"/>
          </a:xfrm>
          <a:prstGeom prst="rect">
            <a:avLst/>
          </a:prstGeom>
          <a:noFill/>
        </p:spPr>
        <p:txBody>
          <a:bodyPr tIns="2520000" rIns="180000" anchor="t" anchorCtr="0">
            <a:normAutofit/>
          </a:bodyPr>
          <a:lstStyle>
            <a:lvl1pPr marL="0" indent="0" algn="ctr">
              <a:buNone/>
              <a:defRPr sz="1600" b="0" i="0">
                <a:solidFill>
                  <a:schemeClr val="tx1"/>
                </a:solidFill>
              </a:defRPr>
            </a:lvl1pPr>
          </a:lstStyle>
          <a:p>
            <a:r>
              <a:rPr lang="en-US"/>
              <a:t>Click icon to add picture</a:t>
            </a:r>
            <a:endParaRPr lang="sv-SE" dirty="0"/>
          </a:p>
        </p:txBody>
      </p:sp>
      <p:sp>
        <p:nvSpPr>
          <p:cNvPr id="7" name="Footer">
            <a:extLst>
              <a:ext uri="{FF2B5EF4-FFF2-40B4-BE49-F238E27FC236}">
                <a16:creationId xmlns:a16="http://schemas.microsoft.com/office/drawing/2014/main" id="{DD085F75-4F5A-F5C1-9FEE-460468496150}"/>
              </a:ext>
            </a:extLst>
          </p:cNvPr>
          <p:cNvSpPr>
            <a:spLocks noGrp="1"/>
          </p:cNvSpPr>
          <p:nvPr>
            <p:ph type="ftr" sz="quarter" idx="98"/>
          </p:nvPr>
        </p:nvSpPr>
        <p:spPr>
          <a:xfrm>
            <a:off x="1055688" y="6200774"/>
            <a:ext cx="2975253" cy="288926"/>
          </a:xfrm>
        </p:spPr>
        <p:txBody>
          <a:bodyPr/>
          <a:lstStyle>
            <a:lvl1pPr>
              <a:defRPr sz="1000"/>
            </a:lvl1pPr>
          </a:lstStyle>
          <a:p>
            <a:endParaRPr lang="sv-SE" dirty="0"/>
          </a:p>
        </p:txBody>
      </p:sp>
      <p:sp>
        <p:nvSpPr>
          <p:cNvPr id="4" name="Text">
            <a:extLst>
              <a:ext uri="{FF2B5EF4-FFF2-40B4-BE49-F238E27FC236}">
                <a16:creationId xmlns:a16="http://schemas.microsoft.com/office/drawing/2014/main" id="{61FD4921-E31D-0666-D8D7-E6031B5F1B0E}"/>
              </a:ext>
            </a:extLst>
          </p:cNvPr>
          <p:cNvSpPr>
            <a:spLocks noGrp="1"/>
          </p:cNvSpPr>
          <p:nvPr>
            <p:ph type="body" sz="quarter" idx="40" hasCustomPrompt="1"/>
          </p:nvPr>
        </p:nvSpPr>
        <p:spPr>
          <a:xfrm>
            <a:off x="1053109" y="2577089"/>
            <a:ext cx="2981098" cy="3623685"/>
          </a:xfrm>
        </p:spPr>
        <p:txBody>
          <a:bodyPr/>
          <a:lstStyle>
            <a:lvl1pPr>
              <a:defRPr sz="1600"/>
            </a:lvl1pPr>
          </a:lstStyle>
          <a:p>
            <a:pPr lvl="0"/>
            <a:r>
              <a:rPr lang="en-US" dirty="0"/>
              <a:t>Click to add text</a:t>
            </a:r>
            <a:endParaRPr lang="sv-SE" dirty="0"/>
          </a:p>
        </p:txBody>
      </p:sp>
      <p:sp>
        <p:nvSpPr>
          <p:cNvPr id="5" name="Title">
            <a:extLst>
              <a:ext uri="{FF2B5EF4-FFF2-40B4-BE49-F238E27FC236}">
                <a16:creationId xmlns:a16="http://schemas.microsoft.com/office/drawing/2014/main" id="{332DBA21-2237-DFA4-E316-372C0C3CDED7}"/>
              </a:ext>
            </a:extLst>
          </p:cNvPr>
          <p:cNvSpPr>
            <a:spLocks noGrp="1"/>
          </p:cNvSpPr>
          <p:nvPr>
            <p:ph type="title" hasCustomPrompt="1"/>
          </p:nvPr>
        </p:nvSpPr>
        <p:spPr>
          <a:xfrm>
            <a:off x="1053108" y="1318305"/>
            <a:ext cx="2977833" cy="1021278"/>
          </a:xfrm>
        </p:spPr>
        <p:txBody>
          <a:bodyPr anchor="b" anchorCtr="0">
            <a:normAutofit/>
          </a:bodyPr>
          <a:lstStyle>
            <a:lvl1pPr>
              <a:defRPr sz="2800"/>
            </a:lvl1pPr>
          </a:lstStyle>
          <a:p>
            <a:r>
              <a:rPr lang="en-US" dirty="0"/>
              <a:t>Click to add title</a:t>
            </a:r>
            <a:endParaRPr lang="sv-SE" dirty="0"/>
          </a:p>
        </p:txBody>
      </p:sp>
    </p:spTree>
    <p:extLst>
      <p:ext uri="{BB962C8B-B14F-4D97-AF65-F5344CB8AC3E}">
        <p14:creationId xmlns:p14="http://schemas.microsoft.com/office/powerpoint/2010/main" val="4069219062"/>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Picture and one column ">
    <p:spTree>
      <p:nvGrpSpPr>
        <p:cNvPr id="1" name=""/>
        <p:cNvGrpSpPr/>
        <p:nvPr/>
      </p:nvGrpSpPr>
      <p:grpSpPr>
        <a:xfrm>
          <a:off x="0" y="0"/>
          <a:ext cx="0" cy="0"/>
          <a:chOff x="0" y="0"/>
          <a:chExt cx="0" cy="0"/>
        </a:xfrm>
      </p:grpSpPr>
      <p:sp>
        <p:nvSpPr>
          <p:cNvPr id="3" name="Picture ">
            <a:extLst>
              <a:ext uri="{FF2B5EF4-FFF2-40B4-BE49-F238E27FC236}">
                <a16:creationId xmlns:a16="http://schemas.microsoft.com/office/drawing/2014/main" id="{22635519-9208-8C0F-ACD6-0DBCAA001F42}"/>
              </a:ext>
            </a:extLst>
          </p:cNvPr>
          <p:cNvSpPr>
            <a:spLocks noGrp="1"/>
          </p:cNvSpPr>
          <p:nvPr>
            <p:ph type="pic" sz="quarter" idx="16"/>
          </p:nvPr>
        </p:nvSpPr>
        <p:spPr>
          <a:xfrm>
            <a:off x="0" y="0"/>
            <a:ext cx="5045952" cy="6858000"/>
          </a:xfrm>
          <a:prstGeom prst="rect">
            <a:avLst/>
          </a:prstGeom>
          <a:noFill/>
        </p:spPr>
        <p:txBody>
          <a:bodyPr tIns="2520000" rIns="180000" anchor="t" anchorCtr="0">
            <a:normAutofit/>
          </a:bodyPr>
          <a:lstStyle>
            <a:lvl1pPr marL="0" indent="0" algn="ctr">
              <a:buNone/>
              <a:defRPr sz="1600" b="0" i="0">
                <a:solidFill>
                  <a:schemeClr val="tx1"/>
                </a:solidFill>
              </a:defRPr>
            </a:lvl1pPr>
          </a:lstStyle>
          <a:p>
            <a:r>
              <a:rPr lang="en-US"/>
              <a:t>Click icon to add picture</a:t>
            </a:r>
            <a:endParaRPr lang="sv-SE" dirty="0"/>
          </a:p>
        </p:txBody>
      </p:sp>
      <p:sp>
        <p:nvSpPr>
          <p:cNvPr id="7" name="Footer">
            <a:extLst>
              <a:ext uri="{FF2B5EF4-FFF2-40B4-BE49-F238E27FC236}">
                <a16:creationId xmlns:a16="http://schemas.microsoft.com/office/drawing/2014/main" id="{0D87D547-F4AB-4054-C308-C3022BC11202}"/>
              </a:ext>
            </a:extLst>
          </p:cNvPr>
          <p:cNvSpPr>
            <a:spLocks noGrp="1"/>
          </p:cNvSpPr>
          <p:nvPr>
            <p:ph type="ftr" sz="quarter" idx="35"/>
          </p:nvPr>
        </p:nvSpPr>
        <p:spPr>
          <a:xfrm>
            <a:off x="6090363" y="6200774"/>
            <a:ext cx="5045950" cy="288926"/>
          </a:xfrm>
        </p:spPr>
        <p:txBody>
          <a:bodyPr/>
          <a:lstStyle/>
          <a:p>
            <a:endParaRPr lang="sv-SE" dirty="0"/>
          </a:p>
        </p:txBody>
      </p:sp>
      <p:sp>
        <p:nvSpPr>
          <p:cNvPr id="8" name="Text">
            <a:extLst>
              <a:ext uri="{FF2B5EF4-FFF2-40B4-BE49-F238E27FC236}">
                <a16:creationId xmlns:a16="http://schemas.microsoft.com/office/drawing/2014/main" id="{F24C7F86-1A3B-44C0-1F42-5D36F9EE2CDE}"/>
              </a:ext>
            </a:extLst>
          </p:cNvPr>
          <p:cNvSpPr>
            <a:spLocks noGrp="1"/>
          </p:cNvSpPr>
          <p:nvPr>
            <p:ph type="body" sz="quarter" idx="40" hasCustomPrompt="1"/>
          </p:nvPr>
        </p:nvSpPr>
        <p:spPr>
          <a:xfrm>
            <a:off x="6090362" y="2731325"/>
            <a:ext cx="5045951" cy="3469449"/>
          </a:xfrm>
        </p:spPr>
        <p:txBody>
          <a:bodyPr/>
          <a:lstStyle/>
          <a:p>
            <a:pPr lvl="0"/>
            <a:r>
              <a:rPr lang="en-US" dirty="0"/>
              <a:t>Click to add text</a:t>
            </a:r>
            <a:endParaRPr lang="sv-SE" dirty="0"/>
          </a:p>
        </p:txBody>
      </p:sp>
      <p:sp>
        <p:nvSpPr>
          <p:cNvPr id="9" name="Title 4">
            <a:extLst>
              <a:ext uri="{FF2B5EF4-FFF2-40B4-BE49-F238E27FC236}">
                <a16:creationId xmlns:a16="http://schemas.microsoft.com/office/drawing/2014/main" id="{1E3CBB07-6AE2-BC4C-B635-C9FDD0D60EC2}"/>
              </a:ext>
            </a:extLst>
          </p:cNvPr>
          <p:cNvSpPr>
            <a:spLocks noGrp="1"/>
          </p:cNvSpPr>
          <p:nvPr>
            <p:ph type="title" hasCustomPrompt="1"/>
          </p:nvPr>
        </p:nvSpPr>
        <p:spPr>
          <a:xfrm>
            <a:off x="6094290" y="1472541"/>
            <a:ext cx="5042023" cy="1021278"/>
          </a:xfrm>
        </p:spPr>
        <p:txBody>
          <a:bodyPr anchor="b" anchorCtr="0">
            <a:normAutofit/>
          </a:bodyPr>
          <a:lstStyle>
            <a:lvl1pPr>
              <a:defRPr sz="4000"/>
            </a:lvl1pPr>
          </a:lstStyle>
          <a:p>
            <a:r>
              <a:rPr lang="en-US" dirty="0"/>
              <a:t>Click to add title</a:t>
            </a:r>
            <a:endParaRPr lang="sv-SE" dirty="0"/>
          </a:p>
        </p:txBody>
      </p:sp>
    </p:spTree>
    <p:extLst>
      <p:ext uri="{BB962C8B-B14F-4D97-AF65-F5344CB8AC3E}">
        <p14:creationId xmlns:p14="http://schemas.microsoft.com/office/powerpoint/2010/main" val="38093339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Picture and one column ">
    <p:spTree>
      <p:nvGrpSpPr>
        <p:cNvPr id="1" name=""/>
        <p:cNvGrpSpPr/>
        <p:nvPr/>
      </p:nvGrpSpPr>
      <p:grpSpPr>
        <a:xfrm>
          <a:off x="0" y="0"/>
          <a:ext cx="0" cy="0"/>
          <a:chOff x="0" y="0"/>
          <a:chExt cx="0" cy="0"/>
        </a:xfrm>
      </p:grpSpPr>
      <p:sp>
        <p:nvSpPr>
          <p:cNvPr id="4" name="Picture ">
            <a:extLst>
              <a:ext uri="{FF2B5EF4-FFF2-40B4-BE49-F238E27FC236}">
                <a16:creationId xmlns:a16="http://schemas.microsoft.com/office/drawing/2014/main" id="{C1F93D1C-714E-4AE5-333F-16945B4DA417}"/>
              </a:ext>
            </a:extLst>
          </p:cNvPr>
          <p:cNvSpPr>
            <a:spLocks noGrp="1"/>
          </p:cNvSpPr>
          <p:nvPr>
            <p:ph type="pic" sz="quarter" idx="16"/>
          </p:nvPr>
        </p:nvSpPr>
        <p:spPr>
          <a:xfrm>
            <a:off x="0" y="0"/>
            <a:ext cx="6096000" cy="6858000"/>
          </a:xfrm>
          <a:prstGeom prst="rect">
            <a:avLst/>
          </a:prstGeom>
          <a:noFill/>
        </p:spPr>
        <p:txBody>
          <a:bodyPr tIns="2520000" rIns="180000" anchor="t" anchorCtr="0">
            <a:normAutofit/>
          </a:bodyPr>
          <a:lstStyle>
            <a:lvl1pPr marL="0" indent="0" algn="ctr">
              <a:buNone/>
              <a:defRPr sz="1600" b="0" i="0">
                <a:solidFill>
                  <a:schemeClr val="tx1"/>
                </a:solidFill>
              </a:defRPr>
            </a:lvl1pPr>
          </a:lstStyle>
          <a:p>
            <a:r>
              <a:rPr lang="en-US" dirty="0"/>
              <a:t>Click icon to add picture</a:t>
            </a:r>
            <a:endParaRPr lang="sv-SE" dirty="0"/>
          </a:p>
        </p:txBody>
      </p:sp>
      <p:sp>
        <p:nvSpPr>
          <p:cNvPr id="6" name="Footer">
            <a:extLst>
              <a:ext uri="{FF2B5EF4-FFF2-40B4-BE49-F238E27FC236}">
                <a16:creationId xmlns:a16="http://schemas.microsoft.com/office/drawing/2014/main" id="{8B3ED04F-1317-5C76-E3CB-9F2F6597D95C}"/>
              </a:ext>
            </a:extLst>
          </p:cNvPr>
          <p:cNvSpPr>
            <a:spLocks noGrp="1"/>
          </p:cNvSpPr>
          <p:nvPr>
            <p:ph type="ftr" sz="quarter" idx="35"/>
          </p:nvPr>
        </p:nvSpPr>
        <p:spPr>
          <a:xfrm>
            <a:off x="7061861" y="6200774"/>
            <a:ext cx="4074452" cy="288926"/>
          </a:xfrm>
        </p:spPr>
        <p:txBody>
          <a:bodyPr/>
          <a:lstStyle/>
          <a:p>
            <a:endParaRPr lang="sv-SE" dirty="0"/>
          </a:p>
        </p:txBody>
      </p:sp>
      <p:sp>
        <p:nvSpPr>
          <p:cNvPr id="2" name="Text">
            <a:extLst>
              <a:ext uri="{FF2B5EF4-FFF2-40B4-BE49-F238E27FC236}">
                <a16:creationId xmlns:a16="http://schemas.microsoft.com/office/drawing/2014/main" id="{ACB598A3-200B-85F0-89B2-3D7A2581DD77}"/>
              </a:ext>
            </a:extLst>
          </p:cNvPr>
          <p:cNvSpPr>
            <a:spLocks noGrp="1"/>
          </p:cNvSpPr>
          <p:nvPr>
            <p:ph type="body" sz="quarter" idx="40" hasCustomPrompt="1"/>
          </p:nvPr>
        </p:nvSpPr>
        <p:spPr>
          <a:xfrm>
            <a:off x="7061860" y="2731325"/>
            <a:ext cx="4074453" cy="3469449"/>
          </a:xfrm>
        </p:spPr>
        <p:txBody>
          <a:bodyPr/>
          <a:lstStyle/>
          <a:p>
            <a:pPr lvl="0"/>
            <a:r>
              <a:rPr lang="en-US" dirty="0"/>
              <a:t>Click to add text</a:t>
            </a:r>
            <a:endParaRPr lang="sv-SE" dirty="0"/>
          </a:p>
        </p:txBody>
      </p:sp>
      <p:sp>
        <p:nvSpPr>
          <p:cNvPr id="5" name="Title 4">
            <a:extLst>
              <a:ext uri="{FF2B5EF4-FFF2-40B4-BE49-F238E27FC236}">
                <a16:creationId xmlns:a16="http://schemas.microsoft.com/office/drawing/2014/main" id="{C55ECB24-0F8B-77DD-C72B-3C698B20E28A}"/>
              </a:ext>
            </a:extLst>
          </p:cNvPr>
          <p:cNvSpPr>
            <a:spLocks noGrp="1"/>
          </p:cNvSpPr>
          <p:nvPr>
            <p:ph type="title" hasCustomPrompt="1"/>
          </p:nvPr>
        </p:nvSpPr>
        <p:spPr>
          <a:xfrm>
            <a:off x="7065032" y="1472541"/>
            <a:ext cx="4071281" cy="1021278"/>
          </a:xfrm>
        </p:spPr>
        <p:txBody>
          <a:bodyPr anchor="b" anchorCtr="0"/>
          <a:lstStyle/>
          <a:p>
            <a:r>
              <a:rPr lang="en-US" dirty="0"/>
              <a:t>Click to add title</a:t>
            </a:r>
            <a:endParaRPr lang="sv-SE" dirty="0"/>
          </a:p>
        </p:txBody>
      </p:sp>
    </p:spTree>
    <p:extLst>
      <p:ext uri="{BB962C8B-B14F-4D97-AF65-F5344CB8AC3E}">
        <p14:creationId xmlns:p14="http://schemas.microsoft.com/office/powerpoint/2010/main" val="3834913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ne column and picture">
    <p:spTree>
      <p:nvGrpSpPr>
        <p:cNvPr id="1" name=""/>
        <p:cNvGrpSpPr/>
        <p:nvPr/>
      </p:nvGrpSpPr>
      <p:grpSpPr>
        <a:xfrm>
          <a:off x="0" y="0"/>
          <a:ext cx="0" cy="0"/>
          <a:chOff x="0" y="0"/>
          <a:chExt cx="0" cy="0"/>
        </a:xfrm>
      </p:grpSpPr>
      <p:sp>
        <p:nvSpPr>
          <p:cNvPr id="4" name="Picture ">
            <a:extLst>
              <a:ext uri="{FF2B5EF4-FFF2-40B4-BE49-F238E27FC236}">
                <a16:creationId xmlns:a16="http://schemas.microsoft.com/office/drawing/2014/main" id="{C1F93D1C-714E-4AE5-333F-16945B4DA417}"/>
              </a:ext>
            </a:extLst>
          </p:cNvPr>
          <p:cNvSpPr>
            <a:spLocks noGrp="1"/>
          </p:cNvSpPr>
          <p:nvPr>
            <p:ph type="pic" sz="quarter" idx="16"/>
          </p:nvPr>
        </p:nvSpPr>
        <p:spPr>
          <a:xfrm>
            <a:off x="7146048" y="0"/>
            <a:ext cx="5045952" cy="6858000"/>
          </a:xfrm>
          <a:prstGeom prst="rect">
            <a:avLst/>
          </a:prstGeom>
          <a:noFill/>
        </p:spPr>
        <p:txBody>
          <a:bodyPr tIns="2520000" rIns="180000" anchor="t" anchorCtr="0">
            <a:normAutofit/>
          </a:bodyPr>
          <a:lstStyle>
            <a:lvl1pPr marL="0" indent="0" algn="ctr">
              <a:buNone/>
              <a:defRPr sz="1600" b="0" i="0">
                <a:solidFill>
                  <a:schemeClr val="tx1"/>
                </a:solidFill>
              </a:defRPr>
            </a:lvl1pPr>
          </a:lstStyle>
          <a:p>
            <a:r>
              <a:rPr lang="en-US"/>
              <a:t>Click icon to add picture</a:t>
            </a:r>
            <a:endParaRPr lang="sv-SE" dirty="0"/>
          </a:p>
        </p:txBody>
      </p:sp>
      <p:sp>
        <p:nvSpPr>
          <p:cNvPr id="6" name="Footer">
            <a:extLst>
              <a:ext uri="{FF2B5EF4-FFF2-40B4-BE49-F238E27FC236}">
                <a16:creationId xmlns:a16="http://schemas.microsoft.com/office/drawing/2014/main" id="{8B3ED04F-1317-5C76-E3CB-9F2F6597D95C}"/>
              </a:ext>
            </a:extLst>
          </p:cNvPr>
          <p:cNvSpPr>
            <a:spLocks noGrp="1"/>
          </p:cNvSpPr>
          <p:nvPr>
            <p:ph type="ftr" sz="quarter" idx="35"/>
          </p:nvPr>
        </p:nvSpPr>
        <p:spPr>
          <a:xfrm>
            <a:off x="1055688" y="6200774"/>
            <a:ext cx="5037120" cy="288926"/>
          </a:xfrm>
        </p:spPr>
        <p:txBody>
          <a:bodyPr/>
          <a:lstStyle/>
          <a:p>
            <a:endParaRPr lang="sv-SE" dirty="0"/>
          </a:p>
        </p:txBody>
      </p:sp>
      <p:sp>
        <p:nvSpPr>
          <p:cNvPr id="2" name="Text">
            <a:extLst>
              <a:ext uri="{FF2B5EF4-FFF2-40B4-BE49-F238E27FC236}">
                <a16:creationId xmlns:a16="http://schemas.microsoft.com/office/drawing/2014/main" id="{ACB598A3-200B-85F0-89B2-3D7A2581DD77}"/>
              </a:ext>
            </a:extLst>
          </p:cNvPr>
          <p:cNvSpPr>
            <a:spLocks noGrp="1"/>
          </p:cNvSpPr>
          <p:nvPr>
            <p:ph type="body" sz="quarter" idx="40" hasCustomPrompt="1"/>
          </p:nvPr>
        </p:nvSpPr>
        <p:spPr>
          <a:xfrm>
            <a:off x="1055688" y="2731325"/>
            <a:ext cx="5040312" cy="3469449"/>
          </a:xfrm>
        </p:spPr>
        <p:txBody>
          <a:bodyPr/>
          <a:lstStyle/>
          <a:p>
            <a:pPr lvl="0"/>
            <a:r>
              <a:rPr lang="en-US" dirty="0"/>
              <a:t>Click to add text</a:t>
            </a:r>
            <a:endParaRPr lang="sv-SE" dirty="0"/>
          </a:p>
        </p:txBody>
      </p:sp>
      <p:sp>
        <p:nvSpPr>
          <p:cNvPr id="5" name="Title 4">
            <a:extLst>
              <a:ext uri="{FF2B5EF4-FFF2-40B4-BE49-F238E27FC236}">
                <a16:creationId xmlns:a16="http://schemas.microsoft.com/office/drawing/2014/main" id="{C55ECB24-0F8B-77DD-C72B-3C698B20E28A}"/>
              </a:ext>
            </a:extLst>
          </p:cNvPr>
          <p:cNvSpPr>
            <a:spLocks noGrp="1"/>
          </p:cNvSpPr>
          <p:nvPr>
            <p:ph type="title" hasCustomPrompt="1"/>
          </p:nvPr>
        </p:nvSpPr>
        <p:spPr>
          <a:xfrm>
            <a:off x="1055688" y="1472541"/>
            <a:ext cx="5037120" cy="1021278"/>
          </a:xfrm>
        </p:spPr>
        <p:txBody>
          <a:bodyPr anchor="b" anchorCtr="0">
            <a:normAutofit/>
          </a:bodyPr>
          <a:lstStyle>
            <a:lvl1pPr>
              <a:defRPr sz="4000"/>
            </a:lvl1pPr>
          </a:lstStyle>
          <a:p>
            <a:r>
              <a:rPr lang="en-US" dirty="0"/>
              <a:t>Click to add title</a:t>
            </a:r>
            <a:endParaRPr lang="sv-SE" dirty="0"/>
          </a:p>
        </p:txBody>
      </p:sp>
    </p:spTree>
    <p:extLst>
      <p:ext uri="{BB962C8B-B14F-4D97-AF65-F5344CB8AC3E}">
        <p14:creationId xmlns:p14="http://schemas.microsoft.com/office/powerpoint/2010/main" val="27845322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Picture and one column">
    <p:bg>
      <p:bgRef idx="1001">
        <a:schemeClr val="bg1"/>
      </p:bgRef>
    </p:bg>
    <p:spTree>
      <p:nvGrpSpPr>
        <p:cNvPr id="1" name=""/>
        <p:cNvGrpSpPr/>
        <p:nvPr/>
      </p:nvGrpSpPr>
      <p:grpSpPr>
        <a:xfrm>
          <a:off x="0" y="0"/>
          <a:ext cx="0" cy="0"/>
          <a:chOff x="0" y="0"/>
          <a:chExt cx="0" cy="0"/>
        </a:xfrm>
      </p:grpSpPr>
      <p:sp>
        <p:nvSpPr>
          <p:cNvPr id="13" name="Picture ">
            <a:extLst>
              <a:ext uri="{FF2B5EF4-FFF2-40B4-BE49-F238E27FC236}">
                <a16:creationId xmlns:a16="http://schemas.microsoft.com/office/drawing/2014/main" id="{328C360B-E530-024B-6F89-5C7DFCAF3374}"/>
              </a:ext>
            </a:extLst>
          </p:cNvPr>
          <p:cNvSpPr>
            <a:spLocks noGrp="1"/>
          </p:cNvSpPr>
          <p:nvPr>
            <p:ph type="pic" sz="quarter" idx="16"/>
          </p:nvPr>
        </p:nvSpPr>
        <p:spPr>
          <a:xfrm>
            <a:off x="0" y="0"/>
            <a:ext cx="7146048" cy="6858000"/>
          </a:xfrm>
          <a:prstGeom prst="rect">
            <a:avLst/>
          </a:prstGeom>
          <a:noFill/>
        </p:spPr>
        <p:txBody>
          <a:bodyPr tIns="2520000" rIns="180000" anchor="t" anchorCtr="0">
            <a:normAutofit/>
          </a:bodyPr>
          <a:lstStyle>
            <a:lvl1pPr marL="0" indent="0" algn="ctr">
              <a:buNone/>
              <a:defRPr sz="1600" b="0" i="0">
                <a:solidFill>
                  <a:schemeClr val="tx1"/>
                </a:solidFill>
              </a:defRPr>
            </a:lvl1pPr>
          </a:lstStyle>
          <a:p>
            <a:r>
              <a:rPr lang="en-US"/>
              <a:t>Click icon to add picture</a:t>
            </a:r>
            <a:endParaRPr lang="sv-SE" dirty="0"/>
          </a:p>
        </p:txBody>
      </p:sp>
      <p:sp>
        <p:nvSpPr>
          <p:cNvPr id="7" name="Footer">
            <a:extLst>
              <a:ext uri="{FF2B5EF4-FFF2-40B4-BE49-F238E27FC236}">
                <a16:creationId xmlns:a16="http://schemas.microsoft.com/office/drawing/2014/main" id="{DD085F75-4F5A-F5C1-9FEE-460468496150}"/>
              </a:ext>
            </a:extLst>
          </p:cNvPr>
          <p:cNvSpPr>
            <a:spLocks noGrp="1"/>
          </p:cNvSpPr>
          <p:nvPr>
            <p:ph type="ftr" sz="quarter" idx="98"/>
          </p:nvPr>
        </p:nvSpPr>
        <p:spPr>
          <a:xfrm>
            <a:off x="8157794" y="6200774"/>
            <a:ext cx="2975253" cy="288926"/>
          </a:xfrm>
        </p:spPr>
        <p:txBody>
          <a:bodyPr/>
          <a:lstStyle>
            <a:lvl1pPr>
              <a:defRPr sz="1000"/>
            </a:lvl1pPr>
          </a:lstStyle>
          <a:p>
            <a:endParaRPr lang="sv-SE" dirty="0"/>
          </a:p>
        </p:txBody>
      </p:sp>
      <p:sp>
        <p:nvSpPr>
          <p:cNvPr id="4" name="Text">
            <a:extLst>
              <a:ext uri="{FF2B5EF4-FFF2-40B4-BE49-F238E27FC236}">
                <a16:creationId xmlns:a16="http://schemas.microsoft.com/office/drawing/2014/main" id="{2BE3F7A5-DFB2-1638-72E7-1D912F17B8EE}"/>
              </a:ext>
            </a:extLst>
          </p:cNvPr>
          <p:cNvSpPr>
            <a:spLocks noGrp="1"/>
          </p:cNvSpPr>
          <p:nvPr>
            <p:ph type="body" sz="quarter" idx="40" hasCustomPrompt="1"/>
          </p:nvPr>
        </p:nvSpPr>
        <p:spPr>
          <a:xfrm>
            <a:off x="8155215" y="2577089"/>
            <a:ext cx="2981098" cy="3623685"/>
          </a:xfrm>
        </p:spPr>
        <p:txBody>
          <a:bodyPr/>
          <a:lstStyle>
            <a:lvl1pPr>
              <a:defRPr sz="1600"/>
            </a:lvl1pPr>
          </a:lstStyle>
          <a:p>
            <a:pPr lvl="0"/>
            <a:r>
              <a:rPr lang="en-US" dirty="0"/>
              <a:t>Click to add text</a:t>
            </a:r>
            <a:endParaRPr lang="sv-SE" dirty="0"/>
          </a:p>
        </p:txBody>
      </p:sp>
      <p:sp>
        <p:nvSpPr>
          <p:cNvPr id="5" name="Title">
            <a:extLst>
              <a:ext uri="{FF2B5EF4-FFF2-40B4-BE49-F238E27FC236}">
                <a16:creationId xmlns:a16="http://schemas.microsoft.com/office/drawing/2014/main" id="{BB1B606E-CCC6-D030-33D4-34F24B592A07}"/>
              </a:ext>
            </a:extLst>
          </p:cNvPr>
          <p:cNvSpPr>
            <a:spLocks noGrp="1"/>
          </p:cNvSpPr>
          <p:nvPr>
            <p:ph type="title" hasCustomPrompt="1"/>
          </p:nvPr>
        </p:nvSpPr>
        <p:spPr>
          <a:xfrm>
            <a:off x="8155214" y="1295604"/>
            <a:ext cx="2977833" cy="1021278"/>
          </a:xfrm>
        </p:spPr>
        <p:txBody>
          <a:bodyPr anchor="b" anchorCtr="0">
            <a:normAutofit/>
          </a:bodyPr>
          <a:lstStyle>
            <a:lvl1pPr>
              <a:defRPr sz="2800"/>
            </a:lvl1pPr>
          </a:lstStyle>
          <a:p>
            <a:r>
              <a:rPr lang="en-US" dirty="0"/>
              <a:t>Click to add title</a:t>
            </a:r>
            <a:endParaRPr lang="sv-SE" dirty="0"/>
          </a:p>
        </p:txBody>
      </p:sp>
    </p:spTree>
    <p:extLst>
      <p:ext uri="{BB962C8B-B14F-4D97-AF65-F5344CB8AC3E}">
        <p14:creationId xmlns:p14="http://schemas.microsoft.com/office/powerpoint/2010/main" val="813365512"/>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igger text">
    <p:spTree>
      <p:nvGrpSpPr>
        <p:cNvPr id="1" name=""/>
        <p:cNvGrpSpPr/>
        <p:nvPr/>
      </p:nvGrpSpPr>
      <p:grpSpPr>
        <a:xfrm>
          <a:off x="0" y="0"/>
          <a:ext cx="0" cy="0"/>
          <a:chOff x="0" y="0"/>
          <a:chExt cx="0" cy="0"/>
        </a:xfrm>
      </p:grpSpPr>
      <p:sp>
        <p:nvSpPr>
          <p:cNvPr id="4" name="Footer ">
            <a:extLst>
              <a:ext uri="{FF2B5EF4-FFF2-40B4-BE49-F238E27FC236}">
                <a16:creationId xmlns:a16="http://schemas.microsoft.com/office/drawing/2014/main" id="{A88ADC1C-A8B7-09BE-1A55-B262FAECBC61}"/>
              </a:ext>
            </a:extLst>
          </p:cNvPr>
          <p:cNvSpPr>
            <a:spLocks noGrp="1"/>
          </p:cNvSpPr>
          <p:nvPr>
            <p:ph type="ftr" sz="quarter" idx="11"/>
          </p:nvPr>
        </p:nvSpPr>
        <p:spPr/>
        <p:txBody>
          <a:bodyPr/>
          <a:lstStyle>
            <a:lvl1pPr algn="l">
              <a:defRPr/>
            </a:lvl1pPr>
          </a:lstStyle>
          <a:p>
            <a:endParaRPr lang="sv-SE" dirty="0"/>
          </a:p>
        </p:txBody>
      </p:sp>
      <p:sp>
        <p:nvSpPr>
          <p:cNvPr id="3" name="Text Placeholder 1">
            <a:extLst>
              <a:ext uri="{FF2B5EF4-FFF2-40B4-BE49-F238E27FC236}">
                <a16:creationId xmlns:a16="http://schemas.microsoft.com/office/drawing/2014/main" id="{2DD626EE-B9F8-1AF6-F190-F1DC5B35B4B0}"/>
              </a:ext>
            </a:extLst>
          </p:cNvPr>
          <p:cNvSpPr>
            <a:spLocks noGrp="1"/>
          </p:cNvSpPr>
          <p:nvPr>
            <p:ph type="body" sz="quarter" idx="40" hasCustomPrompt="1"/>
          </p:nvPr>
        </p:nvSpPr>
        <p:spPr>
          <a:xfrm>
            <a:off x="1055688" y="4688958"/>
            <a:ext cx="10080624" cy="787168"/>
          </a:xfrm>
        </p:spPr>
        <p:txBody>
          <a:bodyPr/>
          <a:lstStyle>
            <a:lvl1pPr marL="0" indent="0" algn="l">
              <a:buNone/>
              <a:defRPr/>
            </a:lvl1pPr>
          </a:lstStyle>
          <a:p>
            <a:r>
              <a:rPr lang="sv-SE" dirty="0" err="1"/>
              <a:t>Click</a:t>
            </a:r>
            <a:r>
              <a:rPr lang="sv-SE" dirty="0"/>
              <a:t> to </a:t>
            </a:r>
            <a:r>
              <a:rPr lang="sv-SE" dirty="0" err="1"/>
              <a:t>add</a:t>
            </a:r>
            <a:r>
              <a:rPr lang="sv-SE" dirty="0"/>
              <a:t> text</a:t>
            </a:r>
          </a:p>
        </p:txBody>
      </p:sp>
      <p:sp>
        <p:nvSpPr>
          <p:cNvPr id="6" name="Title 4">
            <a:extLst>
              <a:ext uri="{FF2B5EF4-FFF2-40B4-BE49-F238E27FC236}">
                <a16:creationId xmlns:a16="http://schemas.microsoft.com/office/drawing/2014/main" id="{C40AEB8C-18E8-D704-CEE2-676A58B02EF1}"/>
              </a:ext>
            </a:extLst>
          </p:cNvPr>
          <p:cNvSpPr>
            <a:spLocks noGrp="1"/>
          </p:cNvSpPr>
          <p:nvPr>
            <p:ph type="title" hasCustomPrompt="1"/>
          </p:nvPr>
        </p:nvSpPr>
        <p:spPr>
          <a:xfrm>
            <a:off x="1055688" y="1916113"/>
            <a:ext cx="10080627" cy="2449649"/>
          </a:xfrm>
        </p:spPr>
        <p:txBody>
          <a:bodyPr anchor="ctr" anchorCtr="0">
            <a:noAutofit/>
          </a:bodyPr>
          <a:lstStyle>
            <a:lvl1pPr marL="0" marR="0" indent="0" algn="l" defTabSz="914309" rtl="0" eaLnBrk="1" fontAlgn="auto" latinLnBrk="0" hangingPunct="1">
              <a:lnSpc>
                <a:spcPct val="90000"/>
              </a:lnSpc>
              <a:spcBef>
                <a:spcPct val="0"/>
              </a:spcBef>
              <a:spcAft>
                <a:spcPts val="0"/>
              </a:spcAft>
              <a:buClrTx/>
              <a:buSzTx/>
              <a:buFontTx/>
              <a:buNone/>
              <a:tabLst/>
              <a:defRPr sz="9000"/>
            </a:lvl1pPr>
          </a:lstStyle>
          <a:p>
            <a:r>
              <a:rPr lang="en-US" dirty="0"/>
              <a:t>Click to add bigger text</a:t>
            </a:r>
            <a:endParaRPr lang="sv-SE" dirty="0"/>
          </a:p>
        </p:txBody>
      </p:sp>
    </p:spTree>
    <p:extLst>
      <p:ext uri="{BB962C8B-B14F-4D97-AF65-F5344CB8AC3E}">
        <p14:creationId xmlns:p14="http://schemas.microsoft.com/office/powerpoint/2010/main" val="28593586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igger text centered">
    <p:spTree>
      <p:nvGrpSpPr>
        <p:cNvPr id="1" name=""/>
        <p:cNvGrpSpPr/>
        <p:nvPr/>
      </p:nvGrpSpPr>
      <p:grpSpPr>
        <a:xfrm>
          <a:off x="0" y="0"/>
          <a:ext cx="0" cy="0"/>
          <a:chOff x="0" y="0"/>
          <a:chExt cx="0" cy="0"/>
        </a:xfrm>
      </p:grpSpPr>
      <p:sp>
        <p:nvSpPr>
          <p:cNvPr id="4" name="Footer ">
            <a:extLst>
              <a:ext uri="{FF2B5EF4-FFF2-40B4-BE49-F238E27FC236}">
                <a16:creationId xmlns:a16="http://schemas.microsoft.com/office/drawing/2014/main" id="{A88ADC1C-A8B7-09BE-1A55-B262FAECBC61}"/>
              </a:ext>
            </a:extLst>
          </p:cNvPr>
          <p:cNvSpPr>
            <a:spLocks noGrp="1"/>
          </p:cNvSpPr>
          <p:nvPr>
            <p:ph type="ftr" sz="quarter" idx="11"/>
          </p:nvPr>
        </p:nvSpPr>
        <p:spPr/>
        <p:txBody>
          <a:bodyPr/>
          <a:lstStyle>
            <a:lvl1pPr algn="ctr">
              <a:defRPr/>
            </a:lvl1pPr>
          </a:lstStyle>
          <a:p>
            <a:endParaRPr lang="sv-SE" dirty="0"/>
          </a:p>
        </p:txBody>
      </p:sp>
      <p:sp>
        <p:nvSpPr>
          <p:cNvPr id="3" name="Text Placeholder 1">
            <a:extLst>
              <a:ext uri="{FF2B5EF4-FFF2-40B4-BE49-F238E27FC236}">
                <a16:creationId xmlns:a16="http://schemas.microsoft.com/office/drawing/2014/main" id="{BAA3B76D-FCED-6173-AAF6-235135B99C39}"/>
              </a:ext>
            </a:extLst>
          </p:cNvPr>
          <p:cNvSpPr>
            <a:spLocks noGrp="1"/>
          </p:cNvSpPr>
          <p:nvPr>
            <p:ph type="body" sz="quarter" idx="40" hasCustomPrompt="1"/>
          </p:nvPr>
        </p:nvSpPr>
        <p:spPr>
          <a:xfrm>
            <a:off x="1055688" y="4688958"/>
            <a:ext cx="10080624" cy="787168"/>
          </a:xfrm>
        </p:spPr>
        <p:txBody>
          <a:bodyPr/>
          <a:lstStyle>
            <a:lvl1pPr marL="0" indent="0" algn="ctr">
              <a:buNone/>
              <a:defRPr/>
            </a:lvl1pPr>
          </a:lstStyle>
          <a:p>
            <a:r>
              <a:rPr lang="sv-SE" dirty="0" err="1"/>
              <a:t>Click</a:t>
            </a:r>
            <a:r>
              <a:rPr lang="sv-SE" dirty="0"/>
              <a:t> to </a:t>
            </a:r>
            <a:r>
              <a:rPr lang="sv-SE" dirty="0" err="1"/>
              <a:t>add</a:t>
            </a:r>
            <a:r>
              <a:rPr lang="sv-SE" dirty="0"/>
              <a:t> text</a:t>
            </a:r>
          </a:p>
        </p:txBody>
      </p:sp>
      <p:sp>
        <p:nvSpPr>
          <p:cNvPr id="6" name="Title 4">
            <a:extLst>
              <a:ext uri="{FF2B5EF4-FFF2-40B4-BE49-F238E27FC236}">
                <a16:creationId xmlns:a16="http://schemas.microsoft.com/office/drawing/2014/main" id="{F513CDAD-EE8A-E595-C80C-7106F48C107F}"/>
              </a:ext>
            </a:extLst>
          </p:cNvPr>
          <p:cNvSpPr>
            <a:spLocks noGrp="1"/>
          </p:cNvSpPr>
          <p:nvPr>
            <p:ph type="title" hasCustomPrompt="1"/>
          </p:nvPr>
        </p:nvSpPr>
        <p:spPr>
          <a:xfrm>
            <a:off x="1055688" y="1916113"/>
            <a:ext cx="10080627" cy="2449649"/>
          </a:xfrm>
        </p:spPr>
        <p:txBody>
          <a:bodyPr anchor="ctr" anchorCtr="0">
            <a:noAutofit/>
          </a:bodyPr>
          <a:lstStyle>
            <a:lvl1pPr marL="0" marR="0" indent="0" algn="ctr" defTabSz="914309" rtl="0" eaLnBrk="1" fontAlgn="auto" latinLnBrk="0" hangingPunct="1">
              <a:lnSpc>
                <a:spcPct val="90000"/>
              </a:lnSpc>
              <a:spcBef>
                <a:spcPct val="0"/>
              </a:spcBef>
              <a:spcAft>
                <a:spcPts val="0"/>
              </a:spcAft>
              <a:buClrTx/>
              <a:buSzTx/>
              <a:buFontTx/>
              <a:buNone/>
              <a:tabLst/>
              <a:defRPr sz="9000"/>
            </a:lvl1pPr>
          </a:lstStyle>
          <a:p>
            <a:r>
              <a:rPr lang="en-US" dirty="0"/>
              <a:t>Click to add bigger text</a:t>
            </a:r>
            <a:endParaRPr lang="sv-SE" dirty="0"/>
          </a:p>
        </p:txBody>
      </p:sp>
    </p:spTree>
    <p:extLst>
      <p:ext uri="{BB962C8B-B14F-4D97-AF65-F5344CB8AC3E}">
        <p14:creationId xmlns:p14="http://schemas.microsoft.com/office/powerpoint/2010/main" val="33877683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s [purple and white]">
    <p:spTree>
      <p:nvGrpSpPr>
        <p:cNvPr id="1" name=""/>
        <p:cNvGrpSpPr/>
        <p:nvPr/>
      </p:nvGrpSpPr>
      <p:grpSpPr>
        <a:xfrm>
          <a:off x="0" y="0"/>
          <a:ext cx="0" cy="0"/>
          <a:chOff x="0" y="0"/>
          <a:chExt cx="0" cy="0"/>
        </a:xfrm>
      </p:grpSpPr>
      <p:sp>
        <p:nvSpPr>
          <p:cNvPr id="2" name="White">
            <a:extLst>
              <a:ext uri="{FF2B5EF4-FFF2-40B4-BE49-F238E27FC236}">
                <a16:creationId xmlns:a16="http://schemas.microsoft.com/office/drawing/2014/main" id="{7D3FD016-55D2-598D-5A21-C405A9F8F376}"/>
              </a:ext>
            </a:extLst>
          </p:cNvPr>
          <p:cNvSpPr>
            <a:spLocks noGrp="1" noRot="1" noMove="1" noResize="1" noEditPoints="1" noAdjustHandles="1" noChangeArrowheads="1" noChangeShapeType="1"/>
          </p:cNvSpPr>
          <p:nvPr userDrawn="1"/>
        </p:nvSpPr>
        <p:spPr>
          <a:xfrm>
            <a:off x="6103300" y="0"/>
            <a:ext cx="6096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a:p>
        </p:txBody>
      </p:sp>
      <p:pic>
        <p:nvPicPr>
          <p:cNvPr id="3" name="Logo">
            <a:extLst>
              <a:ext uri="{FF2B5EF4-FFF2-40B4-BE49-F238E27FC236}">
                <a16:creationId xmlns:a16="http://schemas.microsoft.com/office/drawing/2014/main" id="{CCE933E5-409E-EE23-AD11-B2A4C033E55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10419905" y="368300"/>
            <a:ext cx="1164717" cy="288925"/>
          </a:xfrm>
          <a:prstGeom prst="rect">
            <a:avLst/>
          </a:prstGeom>
        </p:spPr>
      </p:pic>
      <p:sp>
        <p:nvSpPr>
          <p:cNvPr id="7" name="Darkgray">
            <a:extLst>
              <a:ext uri="{FF2B5EF4-FFF2-40B4-BE49-F238E27FC236}">
                <a16:creationId xmlns:a16="http://schemas.microsoft.com/office/drawing/2014/main" id="{F627C36B-6378-FD7F-7773-D16D1873ACEA}"/>
              </a:ext>
            </a:extLst>
          </p:cNvPr>
          <p:cNvSpPr>
            <a:spLocks noGrp="1" noRot="1" noMove="1" noResize="1" noEditPoints="1" noAdjustHandles="1" noChangeArrowheads="1" noChangeShapeType="1"/>
          </p:cNvSpPr>
          <p:nvPr userDrawn="1"/>
        </p:nvSpPr>
        <p:spPr>
          <a:xfrm>
            <a:off x="-4275"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a:p>
        </p:txBody>
      </p:sp>
      <p:sp>
        <p:nvSpPr>
          <p:cNvPr id="10" name="Text right">
            <a:extLst>
              <a:ext uri="{FF2B5EF4-FFF2-40B4-BE49-F238E27FC236}">
                <a16:creationId xmlns:a16="http://schemas.microsoft.com/office/drawing/2014/main" id="{0AE0A857-713B-54C3-1FFE-A3703DCABA36}"/>
              </a:ext>
            </a:extLst>
          </p:cNvPr>
          <p:cNvSpPr>
            <a:spLocks noGrp="1"/>
          </p:cNvSpPr>
          <p:nvPr>
            <p:ph type="body" sz="quarter" idx="44" hasCustomPrompt="1"/>
          </p:nvPr>
        </p:nvSpPr>
        <p:spPr>
          <a:xfrm>
            <a:off x="7052862" y="3209576"/>
            <a:ext cx="4083451" cy="3099784"/>
          </a:xfrm>
        </p:spPr>
        <p:txBody>
          <a:bodyPr tIns="90000">
            <a:normAutofit/>
          </a:bodyPr>
          <a:lstStyle>
            <a:lvl1pPr marL="0" indent="0" algn="ctr">
              <a:spcBef>
                <a:spcPts val="0"/>
              </a:spcBef>
              <a:buNone/>
              <a:defRPr sz="1700">
                <a:solidFill>
                  <a:schemeClr val="bg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12" name="Subtitle right">
            <a:extLst>
              <a:ext uri="{FF2B5EF4-FFF2-40B4-BE49-F238E27FC236}">
                <a16:creationId xmlns:a16="http://schemas.microsoft.com/office/drawing/2014/main" id="{F90E5B43-102D-C5C5-A78E-9203F2A38754}"/>
              </a:ext>
            </a:extLst>
          </p:cNvPr>
          <p:cNvSpPr>
            <a:spLocks noGrp="1"/>
          </p:cNvSpPr>
          <p:nvPr>
            <p:ph type="body" sz="quarter" idx="45" hasCustomPrompt="1"/>
          </p:nvPr>
        </p:nvSpPr>
        <p:spPr>
          <a:xfrm>
            <a:off x="7052862" y="1752600"/>
            <a:ext cx="4083451" cy="1247077"/>
          </a:xfrm>
        </p:spPr>
        <p:txBody>
          <a:bodyPr tIns="0" bIns="0" anchor="b" anchorCtr="0">
            <a:normAutofit/>
          </a:bodyPr>
          <a:lstStyle>
            <a:lvl1pPr marL="0" indent="0" algn="ctr">
              <a:lnSpc>
                <a:spcPct val="90000"/>
              </a:lnSpc>
              <a:spcBef>
                <a:spcPts val="0"/>
              </a:spcBef>
              <a:buNone/>
              <a:defRPr sz="4600" b="1">
                <a:solidFill>
                  <a:schemeClr val="bg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
        <p:nvSpPr>
          <p:cNvPr id="15" name="Text left">
            <a:extLst>
              <a:ext uri="{FF2B5EF4-FFF2-40B4-BE49-F238E27FC236}">
                <a16:creationId xmlns:a16="http://schemas.microsoft.com/office/drawing/2014/main" id="{93C908AB-615A-1F28-E511-2B2BCCDEF7C7}"/>
              </a:ext>
            </a:extLst>
          </p:cNvPr>
          <p:cNvSpPr>
            <a:spLocks noGrp="1"/>
          </p:cNvSpPr>
          <p:nvPr>
            <p:ph type="body" sz="quarter" idx="43" hasCustomPrompt="1"/>
          </p:nvPr>
        </p:nvSpPr>
        <p:spPr>
          <a:xfrm>
            <a:off x="1064703" y="3209576"/>
            <a:ext cx="4083451" cy="3099784"/>
          </a:xfrm>
        </p:spPr>
        <p:txBody>
          <a:bodyPr lIns="90000" tIns="90000" rIns="90000">
            <a:normAutofit/>
          </a:bodyPr>
          <a:lstStyle>
            <a:lvl1pPr marL="0" indent="0" algn="ctr">
              <a:spcBef>
                <a:spcPts val="0"/>
              </a:spcBef>
              <a:buNone/>
              <a:defRPr sz="1700">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text</a:t>
            </a:r>
          </a:p>
        </p:txBody>
      </p:sp>
      <p:sp>
        <p:nvSpPr>
          <p:cNvPr id="16" name="Subtitle left">
            <a:extLst>
              <a:ext uri="{FF2B5EF4-FFF2-40B4-BE49-F238E27FC236}">
                <a16:creationId xmlns:a16="http://schemas.microsoft.com/office/drawing/2014/main" id="{43A76D00-9B1B-1533-8F02-62E06D69583E}"/>
              </a:ext>
            </a:extLst>
          </p:cNvPr>
          <p:cNvSpPr>
            <a:spLocks noGrp="1"/>
          </p:cNvSpPr>
          <p:nvPr>
            <p:ph type="body" sz="quarter" idx="42" hasCustomPrompt="1"/>
          </p:nvPr>
        </p:nvSpPr>
        <p:spPr>
          <a:xfrm>
            <a:off x="1064703" y="1752600"/>
            <a:ext cx="4083451" cy="1247077"/>
          </a:xfrm>
        </p:spPr>
        <p:txBody>
          <a:bodyPr tIns="0" bIns="0" anchor="b" anchorCtr="0">
            <a:normAutofit/>
          </a:bodyPr>
          <a:lstStyle>
            <a:lvl1pPr marL="0" indent="0" algn="ctr">
              <a:lnSpc>
                <a:spcPct val="90000"/>
              </a:lnSpc>
              <a:spcBef>
                <a:spcPts val="0"/>
              </a:spcBef>
              <a:buNone/>
              <a:defRPr sz="4600" b="1">
                <a:solidFill>
                  <a:schemeClr val="tx1"/>
                </a:solidFill>
              </a:defRPr>
            </a:lvl1pPr>
            <a:lvl2pPr marL="540000" indent="0">
              <a:buNone/>
              <a:defRPr/>
            </a:lvl2pPr>
            <a:lvl3pPr marL="864000" indent="0">
              <a:buNone/>
              <a:defRPr/>
            </a:lvl3pPr>
            <a:lvl4pPr marL="1224000" indent="0">
              <a:buNone/>
              <a:defRPr/>
            </a:lvl4pPr>
            <a:lvl5pPr marL="1584000" indent="0">
              <a:buNone/>
              <a:defRPr/>
            </a:lvl5pPr>
          </a:lstStyle>
          <a:p>
            <a:pPr lvl="0"/>
            <a:r>
              <a:rPr lang="en-US" dirty="0"/>
              <a:t>Click to add subtitle</a:t>
            </a:r>
          </a:p>
        </p:txBody>
      </p:sp>
    </p:spTree>
    <p:extLst>
      <p:ext uri="{BB962C8B-B14F-4D97-AF65-F5344CB8AC3E}">
        <p14:creationId xmlns:p14="http://schemas.microsoft.com/office/powerpoint/2010/main" val="7879022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darkgray]">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77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One column and picture">
    <p:spTree>
      <p:nvGrpSpPr>
        <p:cNvPr id="1" name=""/>
        <p:cNvGrpSpPr/>
        <p:nvPr/>
      </p:nvGrpSpPr>
      <p:grpSpPr>
        <a:xfrm>
          <a:off x="0" y="0"/>
          <a:ext cx="0" cy="0"/>
          <a:chOff x="0" y="0"/>
          <a:chExt cx="0" cy="0"/>
        </a:xfrm>
      </p:grpSpPr>
      <p:sp>
        <p:nvSpPr>
          <p:cNvPr id="4" name="Picture ">
            <a:extLst>
              <a:ext uri="{FF2B5EF4-FFF2-40B4-BE49-F238E27FC236}">
                <a16:creationId xmlns:a16="http://schemas.microsoft.com/office/drawing/2014/main" id="{C1F93D1C-714E-4AE5-333F-16945B4DA417}"/>
              </a:ext>
            </a:extLst>
          </p:cNvPr>
          <p:cNvSpPr>
            <a:spLocks noGrp="1"/>
          </p:cNvSpPr>
          <p:nvPr>
            <p:ph type="pic" sz="quarter" idx="16"/>
          </p:nvPr>
        </p:nvSpPr>
        <p:spPr>
          <a:xfrm>
            <a:off x="6096000" y="0"/>
            <a:ext cx="6096000" cy="6858000"/>
          </a:xfrm>
          <a:prstGeom prst="rect">
            <a:avLst/>
          </a:prstGeom>
          <a:noFill/>
        </p:spPr>
        <p:txBody>
          <a:bodyPr tIns="2520000" rIns="180000" anchor="t" anchorCtr="0">
            <a:normAutofit/>
          </a:bodyPr>
          <a:lstStyle>
            <a:lvl1pPr marL="0" indent="0" algn="ctr">
              <a:buNone/>
              <a:defRPr sz="1600" b="0" i="0">
                <a:solidFill>
                  <a:schemeClr val="tx1"/>
                </a:solidFill>
              </a:defRPr>
            </a:lvl1pPr>
          </a:lstStyle>
          <a:p>
            <a:r>
              <a:rPr lang="en-US"/>
              <a:t>Click icon to add picture</a:t>
            </a:r>
            <a:endParaRPr lang="sv-SE" dirty="0"/>
          </a:p>
        </p:txBody>
      </p:sp>
      <p:sp>
        <p:nvSpPr>
          <p:cNvPr id="6" name="Footer">
            <a:extLst>
              <a:ext uri="{FF2B5EF4-FFF2-40B4-BE49-F238E27FC236}">
                <a16:creationId xmlns:a16="http://schemas.microsoft.com/office/drawing/2014/main" id="{8B3ED04F-1317-5C76-E3CB-9F2F6597D95C}"/>
              </a:ext>
            </a:extLst>
          </p:cNvPr>
          <p:cNvSpPr>
            <a:spLocks noGrp="1"/>
          </p:cNvSpPr>
          <p:nvPr>
            <p:ph type="ftr" sz="quarter" idx="35"/>
          </p:nvPr>
        </p:nvSpPr>
        <p:spPr>
          <a:xfrm>
            <a:off x="1055688" y="6200774"/>
            <a:ext cx="4071873" cy="288926"/>
          </a:xfrm>
        </p:spPr>
        <p:txBody>
          <a:bodyPr/>
          <a:lstStyle/>
          <a:p>
            <a:endParaRPr lang="sv-SE" dirty="0"/>
          </a:p>
        </p:txBody>
      </p:sp>
      <p:sp>
        <p:nvSpPr>
          <p:cNvPr id="2" name="Text">
            <a:extLst>
              <a:ext uri="{FF2B5EF4-FFF2-40B4-BE49-F238E27FC236}">
                <a16:creationId xmlns:a16="http://schemas.microsoft.com/office/drawing/2014/main" id="{ACB598A3-200B-85F0-89B2-3D7A2581DD77}"/>
              </a:ext>
            </a:extLst>
          </p:cNvPr>
          <p:cNvSpPr>
            <a:spLocks noGrp="1"/>
          </p:cNvSpPr>
          <p:nvPr>
            <p:ph type="body" sz="quarter" idx="40" hasCustomPrompt="1"/>
          </p:nvPr>
        </p:nvSpPr>
        <p:spPr>
          <a:xfrm>
            <a:off x="1055688" y="2731325"/>
            <a:ext cx="4074453" cy="3469449"/>
          </a:xfrm>
        </p:spPr>
        <p:txBody>
          <a:bodyPr/>
          <a:lstStyle/>
          <a:p>
            <a:pPr lvl="0"/>
            <a:r>
              <a:rPr lang="en-US" dirty="0"/>
              <a:t>Click to add text</a:t>
            </a:r>
            <a:endParaRPr lang="sv-SE" dirty="0"/>
          </a:p>
        </p:txBody>
      </p:sp>
      <p:sp>
        <p:nvSpPr>
          <p:cNvPr id="5" name="Title 4">
            <a:extLst>
              <a:ext uri="{FF2B5EF4-FFF2-40B4-BE49-F238E27FC236}">
                <a16:creationId xmlns:a16="http://schemas.microsoft.com/office/drawing/2014/main" id="{C55ECB24-0F8B-77DD-C72B-3C698B20E28A}"/>
              </a:ext>
            </a:extLst>
          </p:cNvPr>
          <p:cNvSpPr>
            <a:spLocks noGrp="1"/>
          </p:cNvSpPr>
          <p:nvPr>
            <p:ph type="title" hasCustomPrompt="1"/>
          </p:nvPr>
        </p:nvSpPr>
        <p:spPr>
          <a:xfrm>
            <a:off x="1055688" y="1472541"/>
            <a:ext cx="4071873" cy="1021278"/>
          </a:xfrm>
        </p:spPr>
        <p:txBody>
          <a:bodyPr anchor="b" anchorCtr="0">
            <a:normAutofit/>
          </a:bodyPr>
          <a:lstStyle>
            <a:lvl1pPr>
              <a:defRPr sz="4000"/>
            </a:lvl1pPr>
          </a:lstStyle>
          <a:p>
            <a:r>
              <a:rPr lang="en-US" dirty="0"/>
              <a:t>Click to add title</a:t>
            </a:r>
            <a:endParaRPr lang="sv-SE" dirty="0"/>
          </a:p>
        </p:txBody>
      </p:sp>
    </p:spTree>
    <p:extLst>
      <p:ext uri="{BB962C8B-B14F-4D97-AF65-F5344CB8AC3E}">
        <p14:creationId xmlns:p14="http://schemas.microsoft.com/office/powerpoint/2010/main" val="429205737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image" Target="../media/image7.sv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image" Target="../media/image6.pn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theme" Target="../theme/theme2.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8"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theme" Target="../theme/theme3.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image" Target="../media/image7.svg"/><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Logo">
            <a:extLst>
              <a:ext uri="{FF2B5EF4-FFF2-40B4-BE49-F238E27FC236}">
                <a16:creationId xmlns:a16="http://schemas.microsoft.com/office/drawing/2014/main" id="{E1CE66AD-69F4-8B80-4A8B-901927898134}"/>
              </a:ext>
            </a:extLst>
          </p:cNvPr>
          <p:cNvPicPr>
            <a:picLocks noGrp="1" noRot="1" noChangeAspect="1" noMove="1" noResize="1" noEditPoints="1" noAdjustHandles="1" noChangeArrowheads="1" noChangeShapeType="1" noCrop="1"/>
          </p:cNvPicPr>
          <p:nvPr userDrawn="1"/>
        </p:nvPicPr>
        <p:blipFill>
          <a:blip r:embed="rId35" cstate="print">
            <a:extLst>
              <a:ext uri="{28A0092B-C50C-407E-A947-70E740481C1C}">
                <a14:useLocalDpi xmlns:a14="http://schemas.microsoft.com/office/drawing/2010/main"/>
              </a:ext>
              <a:ext uri="{96DAC541-7B7A-43D3-8B79-37D633B846F1}">
                <asvg:svgBlip xmlns:asvg="http://schemas.microsoft.com/office/drawing/2016/SVG/main" r:embed="rId36"/>
              </a:ext>
            </a:extLst>
          </a:blip>
          <a:srcRect/>
          <a:stretch/>
        </p:blipFill>
        <p:spPr>
          <a:xfrm>
            <a:off x="10419905" y="369657"/>
            <a:ext cx="1164717" cy="286210"/>
          </a:xfrm>
          <a:prstGeom prst="rect">
            <a:avLst/>
          </a:prstGeom>
        </p:spPr>
      </p:pic>
      <p:sp>
        <p:nvSpPr>
          <p:cNvPr id="10" name="Footer">
            <a:extLst>
              <a:ext uri="{FF2B5EF4-FFF2-40B4-BE49-F238E27FC236}">
                <a16:creationId xmlns:a16="http://schemas.microsoft.com/office/drawing/2014/main" id="{7501204A-B339-4898-74E1-91CE4BBBAA5B}"/>
              </a:ext>
            </a:extLst>
          </p:cNvPr>
          <p:cNvSpPr>
            <a:spLocks noGrp="1"/>
          </p:cNvSpPr>
          <p:nvPr>
            <p:ph type="ftr" sz="quarter" idx="3"/>
          </p:nvPr>
        </p:nvSpPr>
        <p:spPr>
          <a:xfrm>
            <a:off x="1055688" y="6200774"/>
            <a:ext cx="10080626" cy="288926"/>
          </a:xfrm>
          <a:prstGeom prst="rect">
            <a:avLst/>
          </a:prstGeom>
        </p:spPr>
        <p:txBody>
          <a:bodyPr vert="horz" lIns="72000" tIns="0" rIns="72000" bIns="0" rtlCol="0" anchor="ctr" anchorCtr="0"/>
          <a:lstStyle>
            <a:lvl1pPr algn="l">
              <a:defRPr sz="1000" i="1" spc="30" baseline="0">
                <a:solidFill>
                  <a:schemeClr val="tx1">
                    <a:alpha val="75000"/>
                  </a:schemeClr>
                </a:solidFill>
              </a:defRPr>
            </a:lvl1pPr>
          </a:lstStyle>
          <a:p>
            <a:endParaRPr lang="sv-SE" dirty="0"/>
          </a:p>
        </p:txBody>
      </p:sp>
      <p:sp>
        <p:nvSpPr>
          <p:cNvPr id="8" name="Text">
            <a:extLst>
              <a:ext uri="{FF2B5EF4-FFF2-40B4-BE49-F238E27FC236}">
                <a16:creationId xmlns:a16="http://schemas.microsoft.com/office/drawing/2014/main" id="{C2669F2D-5AAC-CF6F-81BD-CCFA65EE1CF3}"/>
              </a:ext>
            </a:extLst>
          </p:cNvPr>
          <p:cNvSpPr>
            <a:spLocks noGrp="1"/>
          </p:cNvSpPr>
          <p:nvPr>
            <p:ph type="body" idx="1"/>
          </p:nvPr>
        </p:nvSpPr>
        <p:spPr>
          <a:xfrm>
            <a:off x="1055688" y="1916112"/>
            <a:ext cx="10080626" cy="3925887"/>
          </a:xfrm>
          <a:prstGeom prst="rect">
            <a:avLst/>
          </a:prstGeom>
        </p:spPr>
        <p:txBody>
          <a:bodyPr vert="horz" lIns="91440" tIns="90000" rIns="91440" bIns="9000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a:extLst>
              <a:ext uri="{FF2B5EF4-FFF2-40B4-BE49-F238E27FC236}">
                <a16:creationId xmlns:a16="http://schemas.microsoft.com/office/drawing/2014/main" id="{392AC48A-CBA3-3644-5B60-8DC0AFA9B720}"/>
              </a:ext>
            </a:extLst>
          </p:cNvPr>
          <p:cNvSpPr>
            <a:spLocks noGrp="1"/>
          </p:cNvSpPr>
          <p:nvPr>
            <p:ph type="title"/>
          </p:nvPr>
        </p:nvSpPr>
        <p:spPr>
          <a:xfrm>
            <a:off x="1055688" y="1015999"/>
            <a:ext cx="10080627" cy="678047"/>
          </a:xfrm>
          <a:prstGeom prst="rect">
            <a:avLst/>
          </a:prstGeom>
        </p:spPr>
        <p:txBody>
          <a:bodyPr vert="horz" lIns="36000" tIns="36000" rIns="36000" bIns="36000" rtlCol="0" anchor="t" anchorCtr="0">
            <a:normAutofit/>
          </a:bodyPr>
          <a:lstStyle/>
          <a:p>
            <a:r>
              <a:rPr lang="en-US" dirty="0"/>
              <a:t>Click to add title</a:t>
            </a:r>
            <a:endParaRPr lang="sv-SE" dirty="0"/>
          </a:p>
        </p:txBody>
      </p:sp>
    </p:spTree>
    <p:extLst>
      <p:ext uri="{BB962C8B-B14F-4D97-AF65-F5344CB8AC3E}">
        <p14:creationId xmlns:p14="http://schemas.microsoft.com/office/powerpoint/2010/main" val="2196486617"/>
      </p:ext>
    </p:extLst>
  </p:cSld>
  <p:clrMap bg1="lt1" tx1="dk1" bg2="lt2" tx2="dk2" accent1="accent1" accent2="accent2" accent3="accent3" accent4="accent4" accent5="accent5" accent6="accent6" hlink="hlink" folHlink="folHlink"/>
  <p:sldLayoutIdLst>
    <p:sldLayoutId id="2147484169" r:id="rId1"/>
    <p:sldLayoutId id="2147484351" r:id="rId2"/>
    <p:sldLayoutId id="2147484369" r:id="rId3"/>
    <p:sldLayoutId id="2147484344" r:id="rId4"/>
    <p:sldLayoutId id="2147484343" r:id="rId5"/>
    <p:sldLayoutId id="2147484345" r:id="rId6"/>
    <p:sldLayoutId id="2147484346" r:id="rId7"/>
    <p:sldLayoutId id="2147484443" r:id="rId8"/>
    <p:sldLayoutId id="2147484010" r:id="rId9"/>
    <p:sldLayoutId id="2147484436" r:id="rId10"/>
    <p:sldLayoutId id="2147484444" r:id="rId11"/>
    <p:sldLayoutId id="2147484347" r:id="rId12"/>
    <p:sldLayoutId id="2147484437" r:id="rId13"/>
    <p:sldLayoutId id="2147484348" r:id="rId14"/>
    <p:sldLayoutId id="2147484350" r:id="rId15"/>
    <p:sldLayoutId id="2147484354" r:id="rId16"/>
    <p:sldLayoutId id="2147484356" r:id="rId17"/>
    <p:sldLayoutId id="2147484355" r:id="rId18"/>
    <p:sldLayoutId id="2147484357" r:id="rId19"/>
    <p:sldLayoutId id="2147484288" r:id="rId20"/>
    <p:sldLayoutId id="2147484366" r:id="rId21"/>
    <p:sldLayoutId id="2147484301" r:id="rId22"/>
    <p:sldLayoutId id="2147484279" r:id="rId23"/>
    <p:sldLayoutId id="2147484367" r:id="rId24"/>
    <p:sldLayoutId id="2147484368" r:id="rId25"/>
    <p:sldLayoutId id="2147484398" r:id="rId26"/>
    <p:sldLayoutId id="2147484399" r:id="rId27"/>
    <p:sldLayoutId id="2147484401" r:id="rId28"/>
    <p:sldLayoutId id="2147484400" r:id="rId29"/>
    <p:sldLayoutId id="2147483988" r:id="rId30"/>
    <p:sldLayoutId id="2147484435" r:id="rId31"/>
    <p:sldLayoutId id="2147484040" r:id="rId32"/>
    <p:sldLayoutId id="2147484452" r:id="rId33"/>
  </p:sldLayoutIdLst>
  <p:hf sldNum="0" hdr="0"/>
  <p:txStyles>
    <p:titleStyle>
      <a:lvl1pPr algn="l" defTabSz="914309" rtl="0" eaLnBrk="1" latinLnBrk="0" hangingPunct="1">
        <a:lnSpc>
          <a:spcPct val="90000"/>
        </a:lnSpc>
        <a:spcBef>
          <a:spcPct val="0"/>
        </a:spcBef>
        <a:buNone/>
        <a:defRPr sz="4000" b="1" i="0" kern="1200">
          <a:solidFill>
            <a:schemeClr val="tx1"/>
          </a:solidFill>
          <a:latin typeface="+mj-lt"/>
          <a:ea typeface="+mj-ea"/>
          <a:cs typeface="+mj-cs"/>
        </a:defRPr>
      </a:lvl1pPr>
    </p:titleStyle>
    <p:bodyStyle>
      <a:lvl1pPr marL="468000" indent="-468000" algn="l" defTabSz="914309" rtl="0" eaLnBrk="1" latinLnBrk="0" hangingPunct="1">
        <a:lnSpc>
          <a:spcPct val="110000"/>
        </a:lnSpc>
        <a:spcBef>
          <a:spcPts val="700"/>
        </a:spcBef>
        <a:spcAft>
          <a:spcPts val="0"/>
        </a:spcAft>
        <a:buClr>
          <a:schemeClr val="tx2"/>
        </a:buClr>
        <a:buSzPct val="90000"/>
        <a:buFont typeface="System Font Regular"/>
        <a:buChar char="→"/>
        <a:tabLst/>
        <a:defRPr sz="1800" kern="1200" spc="0" baseline="0">
          <a:solidFill>
            <a:schemeClr val="tx1"/>
          </a:solidFill>
          <a:latin typeface="+mn-lt"/>
          <a:ea typeface="+mn-ea"/>
          <a:cs typeface="+mn-cs"/>
        </a:defRPr>
      </a:lvl1pPr>
      <a:lvl2pPr marL="828000" indent="-288000" algn="l" defTabSz="914309" rtl="0" eaLnBrk="1" latinLnBrk="0" hangingPunct="1">
        <a:lnSpc>
          <a:spcPct val="100000"/>
        </a:lnSpc>
        <a:spcBef>
          <a:spcPts val="400"/>
        </a:spcBef>
        <a:spcAft>
          <a:spcPts val="0"/>
        </a:spcAft>
        <a:buClrTx/>
        <a:buSzPct val="105000"/>
        <a:buFont typeface="System Font Regular"/>
        <a:buChar char="–"/>
        <a:defRPr sz="1600" b="0" kern="1200" spc="0" baseline="0">
          <a:solidFill>
            <a:schemeClr val="tx1"/>
          </a:solidFill>
          <a:latin typeface="+mn-lt"/>
          <a:ea typeface="+mn-ea"/>
          <a:cs typeface="+mn-cs"/>
        </a:defRPr>
      </a:lvl2pPr>
      <a:lvl3pPr marL="1152000" indent="-288000" algn="l" defTabSz="914309" rtl="0" eaLnBrk="1" latinLnBrk="0" hangingPunct="1">
        <a:lnSpc>
          <a:spcPct val="100000"/>
        </a:lnSpc>
        <a:spcBef>
          <a:spcPts val="600"/>
        </a:spcBef>
        <a:spcAft>
          <a:spcPts val="0"/>
        </a:spcAft>
        <a:buClrTx/>
        <a:buSzPct val="100000"/>
        <a:buFont typeface="Arial" panose="020B0604020202020204" pitchFamily="34" charset="0"/>
        <a:buChar char="•"/>
        <a:defRPr sz="1400" kern="1200" spc="0" baseline="0">
          <a:solidFill>
            <a:schemeClr val="tx1"/>
          </a:solidFill>
          <a:latin typeface="+mn-lt"/>
          <a:ea typeface="+mn-ea"/>
          <a:cs typeface="+mn-cs"/>
        </a:defRPr>
      </a:lvl3pPr>
      <a:lvl4pPr marL="1512000" indent="-288000" algn="l" defTabSz="914309" rtl="0" eaLnBrk="1" latinLnBrk="0" hangingPunct="1">
        <a:lnSpc>
          <a:spcPct val="100000"/>
        </a:lnSpc>
        <a:spcBef>
          <a:spcPts val="600"/>
        </a:spcBef>
        <a:spcAft>
          <a:spcPts val="0"/>
        </a:spcAft>
        <a:buClrTx/>
        <a:buSzPct val="95000"/>
        <a:buFont typeface="Arial" panose="020B0604020202020204" pitchFamily="34" charset="0"/>
        <a:buChar char="•"/>
        <a:defRPr sz="1400" kern="1200" spc="0" baseline="0">
          <a:solidFill>
            <a:schemeClr val="tx1"/>
          </a:solidFill>
          <a:latin typeface="+mn-lt"/>
          <a:ea typeface="+mn-ea"/>
          <a:cs typeface="+mn-cs"/>
        </a:defRPr>
      </a:lvl4pPr>
      <a:lvl5pPr marL="1872000" indent="-288000" algn="l" defTabSz="914309" rtl="0" eaLnBrk="1" latinLnBrk="0" hangingPunct="1">
        <a:lnSpc>
          <a:spcPct val="100000"/>
        </a:lnSpc>
        <a:spcBef>
          <a:spcPts val="600"/>
        </a:spcBef>
        <a:spcAft>
          <a:spcPts val="0"/>
        </a:spcAft>
        <a:buClrTx/>
        <a:buSzPct val="90000"/>
        <a:buFont typeface="Arial" panose="020B0604020202020204" pitchFamily="34" charset="0"/>
        <a:buChar char="•"/>
        <a:tabLst>
          <a:tab pos="4483100" algn="l"/>
        </a:tabLst>
        <a:defRPr sz="1400" kern="1200" spc="0" baseline="0">
          <a:solidFill>
            <a:schemeClr val="tx1"/>
          </a:solidFill>
          <a:latin typeface="+mn-lt"/>
          <a:ea typeface="+mn-ea"/>
          <a:cs typeface="+mn-cs"/>
        </a:defRPr>
      </a:lvl5pPr>
      <a:lvl6pPr marL="2160000" indent="-234000" algn="l" defTabSz="914309" rtl="0" eaLnBrk="1" latinLnBrk="0" hangingPunct="1">
        <a:lnSpc>
          <a:spcPct val="100000"/>
        </a:lnSpc>
        <a:spcBef>
          <a:spcPts val="600"/>
        </a:spcBef>
        <a:spcAft>
          <a:spcPts val="0"/>
        </a:spcAft>
        <a:buClrTx/>
        <a:buSzPct val="95000"/>
        <a:buFont typeface="Arial" panose="020B0604020202020204" pitchFamily="34" charset="0"/>
        <a:buChar char="•"/>
        <a:defRPr sz="1100" kern="1200" spc="0">
          <a:solidFill>
            <a:schemeClr val="tx2"/>
          </a:solidFill>
          <a:latin typeface="+mn-lt"/>
          <a:ea typeface="+mn-ea"/>
          <a:cs typeface="+mn-cs"/>
        </a:defRPr>
      </a:lvl6pPr>
      <a:lvl7pPr marL="2520000" indent="-234000" algn="l" defTabSz="914309" rtl="0" eaLnBrk="1" latinLnBrk="0" hangingPunct="1">
        <a:lnSpc>
          <a:spcPct val="100000"/>
        </a:lnSpc>
        <a:spcBef>
          <a:spcPts val="600"/>
        </a:spcBef>
        <a:spcAft>
          <a:spcPts val="0"/>
        </a:spcAft>
        <a:buFont typeface="Arial" panose="020B0604020202020204" pitchFamily="34" charset="0"/>
        <a:buChar char="•"/>
        <a:defRPr sz="1050" kern="1200" spc="0">
          <a:solidFill>
            <a:schemeClr val="tx2"/>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0"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1"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4088" userDrawn="1">
          <p15:clr>
            <a:srgbClr val="A4A3A4"/>
          </p15:clr>
        </p15:guide>
        <p15:guide id="8" orient="horz" pos="232" userDrawn="1">
          <p15:clr>
            <a:srgbClr val="A4A3A4"/>
          </p15:clr>
        </p15:guide>
        <p15:guide id="12" pos="665" userDrawn="1">
          <p15:clr>
            <a:srgbClr val="A4A3A4"/>
          </p15:clr>
        </p15:guide>
        <p15:guide id="13" pos="3840" userDrawn="1">
          <p15:clr>
            <a:srgbClr val="F26B43"/>
          </p15:clr>
        </p15:guide>
        <p15:guide id="15" orient="horz" pos="2160" userDrawn="1">
          <p15:clr>
            <a:srgbClr val="F26B43"/>
          </p15:clr>
        </p15:guide>
        <p15:guide id="16" pos="7015" userDrawn="1">
          <p15:clr>
            <a:srgbClr val="A4A3A4"/>
          </p15:clr>
        </p15:guide>
        <p15:guide id="17" orient="horz" pos="640" userDrawn="1">
          <p15:clr>
            <a:srgbClr val="A4A3A4"/>
          </p15:clr>
        </p15:guide>
        <p15:guide id="18" orient="horz" pos="3680" userDrawn="1">
          <p15:clr>
            <a:srgbClr val="A4A3A4"/>
          </p15:clr>
        </p15:guide>
        <p15:guide id="19" orient="horz" pos="1207"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Logo">
            <a:extLst>
              <a:ext uri="{FF2B5EF4-FFF2-40B4-BE49-F238E27FC236}">
                <a16:creationId xmlns:a16="http://schemas.microsoft.com/office/drawing/2014/main" id="{E1CE66AD-69F4-8B80-4A8B-901927898134}"/>
              </a:ext>
            </a:extLst>
          </p:cNvPr>
          <p:cNvPicPr>
            <a:picLocks noGrp="1" noRot="1" noChangeAspect="1" noMove="1" noResize="1" noEditPoints="1" noAdjustHandles="1" noChangeArrowheads="1" noChangeShapeType="1" noCrop="1"/>
          </p:cNvPicPr>
          <p:nvPr userDrawn="1"/>
        </p:nvPicPr>
        <p:blipFill>
          <a:blip r:embed="rId33" cstate="print">
            <a:extLst>
              <a:ext uri="{28A0092B-C50C-407E-A947-70E740481C1C}">
                <a14:useLocalDpi xmlns:a14="http://schemas.microsoft.com/office/drawing/2010/main"/>
              </a:ext>
              <a:ext uri="{96DAC541-7B7A-43D3-8B79-37D633B846F1}">
                <asvg:svgBlip xmlns:asvg="http://schemas.microsoft.com/office/drawing/2016/SVG/main" r:embed="rId34"/>
              </a:ext>
            </a:extLst>
          </a:blip>
          <a:srcRect/>
          <a:stretch/>
        </p:blipFill>
        <p:spPr>
          <a:xfrm>
            <a:off x="10419946" y="369667"/>
            <a:ext cx="1164635" cy="286190"/>
          </a:xfrm>
          <a:prstGeom prst="rect">
            <a:avLst/>
          </a:prstGeom>
        </p:spPr>
      </p:pic>
      <p:sp>
        <p:nvSpPr>
          <p:cNvPr id="10" name="Footer">
            <a:extLst>
              <a:ext uri="{FF2B5EF4-FFF2-40B4-BE49-F238E27FC236}">
                <a16:creationId xmlns:a16="http://schemas.microsoft.com/office/drawing/2014/main" id="{7501204A-B339-4898-74E1-91CE4BBBAA5B}"/>
              </a:ext>
            </a:extLst>
          </p:cNvPr>
          <p:cNvSpPr>
            <a:spLocks noGrp="1"/>
          </p:cNvSpPr>
          <p:nvPr>
            <p:ph type="ftr" sz="quarter" idx="3"/>
          </p:nvPr>
        </p:nvSpPr>
        <p:spPr>
          <a:xfrm>
            <a:off x="1055688" y="6200774"/>
            <a:ext cx="10080626" cy="288926"/>
          </a:xfrm>
          <a:prstGeom prst="rect">
            <a:avLst/>
          </a:prstGeom>
        </p:spPr>
        <p:txBody>
          <a:bodyPr vert="horz" lIns="72000" tIns="0" rIns="72000" bIns="0" rtlCol="0" anchor="ctr" anchorCtr="0"/>
          <a:lstStyle>
            <a:lvl1pPr algn="l">
              <a:defRPr sz="1000" i="1" spc="30" baseline="0">
                <a:solidFill>
                  <a:schemeClr val="tx1">
                    <a:alpha val="75000"/>
                  </a:schemeClr>
                </a:solidFill>
              </a:defRPr>
            </a:lvl1pPr>
          </a:lstStyle>
          <a:p>
            <a:endParaRPr lang="sv-SE" dirty="0"/>
          </a:p>
        </p:txBody>
      </p:sp>
      <p:sp>
        <p:nvSpPr>
          <p:cNvPr id="8" name="Text">
            <a:extLst>
              <a:ext uri="{FF2B5EF4-FFF2-40B4-BE49-F238E27FC236}">
                <a16:creationId xmlns:a16="http://schemas.microsoft.com/office/drawing/2014/main" id="{C2669F2D-5AAC-CF6F-81BD-CCFA65EE1CF3}"/>
              </a:ext>
            </a:extLst>
          </p:cNvPr>
          <p:cNvSpPr>
            <a:spLocks noGrp="1"/>
          </p:cNvSpPr>
          <p:nvPr>
            <p:ph type="body" idx="1"/>
          </p:nvPr>
        </p:nvSpPr>
        <p:spPr>
          <a:xfrm>
            <a:off x="1055688" y="1916112"/>
            <a:ext cx="10080626" cy="3925887"/>
          </a:xfrm>
          <a:prstGeom prst="rect">
            <a:avLst/>
          </a:prstGeom>
        </p:spPr>
        <p:txBody>
          <a:bodyPr vert="horz" lIns="91440" tIns="90000" rIns="91440" bIns="9000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a:extLst>
              <a:ext uri="{FF2B5EF4-FFF2-40B4-BE49-F238E27FC236}">
                <a16:creationId xmlns:a16="http://schemas.microsoft.com/office/drawing/2014/main" id="{392AC48A-CBA3-3644-5B60-8DC0AFA9B720}"/>
              </a:ext>
            </a:extLst>
          </p:cNvPr>
          <p:cNvSpPr>
            <a:spLocks noGrp="1"/>
          </p:cNvSpPr>
          <p:nvPr>
            <p:ph type="title"/>
          </p:nvPr>
        </p:nvSpPr>
        <p:spPr>
          <a:xfrm>
            <a:off x="1055688" y="1015999"/>
            <a:ext cx="10080627" cy="678047"/>
          </a:xfrm>
          <a:prstGeom prst="rect">
            <a:avLst/>
          </a:prstGeom>
        </p:spPr>
        <p:txBody>
          <a:bodyPr vert="horz" lIns="36000" tIns="36000" rIns="36000" bIns="36000" rtlCol="0" anchor="t" anchorCtr="0">
            <a:normAutofit/>
          </a:bodyPr>
          <a:lstStyle/>
          <a:p>
            <a:r>
              <a:rPr lang="en-US" dirty="0"/>
              <a:t>Click to add title</a:t>
            </a:r>
            <a:endParaRPr lang="sv-SE" dirty="0"/>
          </a:p>
        </p:txBody>
      </p:sp>
    </p:spTree>
    <p:extLst>
      <p:ext uri="{BB962C8B-B14F-4D97-AF65-F5344CB8AC3E}">
        <p14:creationId xmlns:p14="http://schemas.microsoft.com/office/powerpoint/2010/main" val="3779576350"/>
      </p:ext>
    </p:extLst>
  </p:cSld>
  <p:clrMap bg1="dk1" tx1="lt1" bg2="dk2" tx2="lt2" accent1="accent1" accent2="accent2" accent3="accent3" accent4="accent4" accent5="accent5" accent6="accent6" hlink="hlink" folHlink="folHlink"/>
  <p:sldLayoutIdLst>
    <p:sldLayoutId id="2147484442" r:id="rId1"/>
    <p:sldLayoutId id="2147484449" r:id="rId2"/>
    <p:sldLayoutId id="2147484451" r:id="rId3"/>
    <p:sldLayoutId id="2147484395" r:id="rId4"/>
    <p:sldLayoutId id="2147484428" r:id="rId5"/>
    <p:sldLayoutId id="2147484371" r:id="rId6"/>
    <p:sldLayoutId id="2147484372" r:id="rId7"/>
    <p:sldLayoutId id="2147484373" r:id="rId8"/>
    <p:sldLayoutId id="2147484374" r:id="rId9"/>
    <p:sldLayoutId id="2147484375" r:id="rId10"/>
    <p:sldLayoutId id="2147484376" r:id="rId11"/>
    <p:sldLayoutId id="2147484377" r:id="rId12"/>
    <p:sldLayoutId id="2147484445" r:id="rId13"/>
    <p:sldLayoutId id="2147484378" r:id="rId14"/>
    <p:sldLayoutId id="2147484438" r:id="rId15"/>
    <p:sldLayoutId id="2147484446" r:id="rId16"/>
    <p:sldLayoutId id="2147484379" r:id="rId17"/>
    <p:sldLayoutId id="2147484439" r:id="rId18"/>
    <p:sldLayoutId id="2147484382" r:id="rId19"/>
    <p:sldLayoutId id="2147484384" r:id="rId20"/>
    <p:sldLayoutId id="2147484388" r:id="rId21"/>
    <p:sldLayoutId id="2147484390" r:id="rId22"/>
    <p:sldLayoutId id="2147484391" r:id="rId23"/>
    <p:sldLayoutId id="2147484392" r:id="rId24"/>
    <p:sldLayoutId id="2147484393" r:id="rId25"/>
    <p:sldLayoutId id="2147484361" r:id="rId26"/>
    <p:sldLayoutId id="2147484362" r:id="rId27"/>
    <p:sldLayoutId id="2147484360" r:id="rId28"/>
    <p:sldLayoutId id="2147484364" r:id="rId29"/>
    <p:sldLayoutId id="2147484363" r:id="rId30"/>
    <p:sldLayoutId id="2147484394" r:id="rId31"/>
  </p:sldLayoutIdLst>
  <p:hf sldNum="0" hdr="0"/>
  <p:txStyles>
    <p:titleStyle>
      <a:lvl1pPr algn="l" defTabSz="914309" rtl="0" eaLnBrk="1" latinLnBrk="0" hangingPunct="1">
        <a:lnSpc>
          <a:spcPct val="90000"/>
        </a:lnSpc>
        <a:spcBef>
          <a:spcPct val="0"/>
        </a:spcBef>
        <a:buNone/>
        <a:defRPr sz="4000" b="1" i="0" kern="1200">
          <a:solidFill>
            <a:schemeClr val="tx1"/>
          </a:solidFill>
          <a:latin typeface="+mj-lt"/>
          <a:ea typeface="+mj-ea"/>
          <a:cs typeface="+mj-cs"/>
        </a:defRPr>
      </a:lvl1pPr>
    </p:titleStyle>
    <p:bodyStyle>
      <a:lvl1pPr marL="468000" indent="-468000" algn="l" defTabSz="914309" rtl="0" eaLnBrk="1" latinLnBrk="0" hangingPunct="1">
        <a:lnSpc>
          <a:spcPct val="110000"/>
        </a:lnSpc>
        <a:spcBef>
          <a:spcPts val="700"/>
        </a:spcBef>
        <a:spcAft>
          <a:spcPts val="0"/>
        </a:spcAft>
        <a:buClrTx/>
        <a:buSzPct val="90000"/>
        <a:buFont typeface="System Font Regular"/>
        <a:buChar char="→"/>
        <a:tabLst/>
        <a:defRPr sz="1800" kern="1200" spc="0" baseline="0">
          <a:solidFill>
            <a:schemeClr val="tx1"/>
          </a:solidFill>
          <a:latin typeface="+mn-lt"/>
          <a:ea typeface="+mn-ea"/>
          <a:cs typeface="+mn-cs"/>
        </a:defRPr>
      </a:lvl1pPr>
      <a:lvl2pPr marL="828000" indent="-288000" algn="l" defTabSz="914309" rtl="0" eaLnBrk="1" latinLnBrk="0" hangingPunct="1">
        <a:lnSpc>
          <a:spcPct val="100000"/>
        </a:lnSpc>
        <a:spcBef>
          <a:spcPts val="400"/>
        </a:spcBef>
        <a:spcAft>
          <a:spcPts val="0"/>
        </a:spcAft>
        <a:buClrTx/>
        <a:buSzPct val="105000"/>
        <a:buFont typeface="System Font Regular"/>
        <a:buChar char="–"/>
        <a:defRPr sz="1600" b="0" kern="1200" spc="0" baseline="0">
          <a:solidFill>
            <a:schemeClr val="tx1"/>
          </a:solidFill>
          <a:latin typeface="+mn-lt"/>
          <a:ea typeface="+mn-ea"/>
          <a:cs typeface="+mn-cs"/>
        </a:defRPr>
      </a:lvl2pPr>
      <a:lvl3pPr marL="1152000" indent="-288000" algn="l" defTabSz="914309" rtl="0" eaLnBrk="1" latinLnBrk="0" hangingPunct="1">
        <a:lnSpc>
          <a:spcPct val="100000"/>
        </a:lnSpc>
        <a:spcBef>
          <a:spcPts val="600"/>
        </a:spcBef>
        <a:spcAft>
          <a:spcPts val="0"/>
        </a:spcAft>
        <a:buClrTx/>
        <a:buSzPct val="100000"/>
        <a:buFont typeface="Arial" panose="020B0604020202020204" pitchFamily="34" charset="0"/>
        <a:buChar char="•"/>
        <a:defRPr sz="1400" kern="1200" spc="0" baseline="0">
          <a:solidFill>
            <a:schemeClr val="tx1"/>
          </a:solidFill>
          <a:latin typeface="+mn-lt"/>
          <a:ea typeface="+mn-ea"/>
          <a:cs typeface="+mn-cs"/>
        </a:defRPr>
      </a:lvl3pPr>
      <a:lvl4pPr marL="1512000" indent="-288000" algn="l" defTabSz="914309" rtl="0" eaLnBrk="1" latinLnBrk="0" hangingPunct="1">
        <a:lnSpc>
          <a:spcPct val="100000"/>
        </a:lnSpc>
        <a:spcBef>
          <a:spcPts val="600"/>
        </a:spcBef>
        <a:spcAft>
          <a:spcPts val="0"/>
        </a:spcAft>
        <a:buClrTx/>
        <a:buSzPct val="95000"/>
        <a:buFont typeface="Arial" panose="020B0604020202020204" pitchFamily="34" charset="0"/>
        <a:buChar char="•"/>
        <a:defRPr sz="1400" kern="1200" spc="0" baseline="0">
          <a:solidFill>
            <a:schemeClr val="tx1"/>
          </a:solidFill>
          <a:latin typeface="+mn-lt"/>
          <a:ea typeface="+mn-ea"/>
          <a:cs typeface="+mn-cs"/>
        </a:defRPr>
      </a:lvl4pPr>
      <a:lvl5pPr marL="1872000" indent="-288000" algn="l" defTabSz="914309" rtl="0" eaLnBrk="1" latinLnBrk="0" hangingPunct="1">
        <a:lnSpc>
          <a:spcPct val="100000"/>
        </a:lnSpc>
        <a:spcBef>
          <a:spcPts val="600"/>
        </a:spcBef>
        <a:spcAft>
          <a:spcPts val="0"/>
        </a:spcAft>
        <a:buClrTx/>
        <a:buSzPct val="90000"/>
        <a:buFont typeface="Arial" panose="020B0604020202020204" pitchFamily="34" charset="0"/>
        <a:buChar char="•"/>
        <a:tabLst>
          <a:tab pos="4483100" algn="l"/>
        </a:tabLst>
        <a:defRPr sz="1400" kern="1200" spc="0" baseline="0">
          <a:solidFill>
            <a:schemeClr val="tx1"/>
          </a:solidFill>
          <a:latin typeface="+mn-lt"/>
          <a:ea typeface="+mn-ea"/>
          <a:cs typeface="+mn-cs"/>
        </a:defRPr>
      </a:lvl5pPr>
      <a:lvl6pPr marL="2160000" indent="-234000" algn="l" defTabSz="914309" rtl="0" eaLnBrk="1" latinLnBrk="0" hangingPunct="1">
        <a:lnSpc>
          <a:spcPct val="100000"/>
        </a:lnSpc>
        <a:spcBef>
          <a:spcPts val="600"/>
        </a:spcBef>
        <a:spcAft>
          <a:spcPts val="0"/>
        </a:spcAft>
        <a:buClrTx/>
        <a:buSzPct val="95000"/>
        <a:buFont typeface="Arial" panose="020B0604020202020204" pitchFamily="34" charset="0"/>
        <a:buChar char="•"/>
        <a:defRPr sz="1100" kern="1200" spc="0">
          <a:solidFill>
            <a:schemeClr val="tx2"/>
          </a:solidFill>
          <a:latin typeface="+mn-lt"/>
          <a:ea typeface="+mn-ea"/>
          <a:cs typeface="+mn-cs"/>
        </a:defRPr>
      </a:lvl6pPr>
      <a:lvl7pPr marL="2520000" indent="-234000" algn="l" defTabSz="914309" rtl="0" eaLnBrk="1" latinLnBrk="0" hangingPunct="1">
        <a:lnSpc>
          <a:spcPct val="100000"/>
        </a:lnSpc>
        <a:spcBef>
          <a:spcPts val="600"/>
        </a:spcBef>
        <a:spcAft>
          <a:spcPts val="0"/>
        </a:spcAft>
        <a:buFont typeface="Arial" panose="020B0604020202020204" pitchFamily="34" charset="0"/>
        <a:buChar char="•"/>
        <a:defRPr sz="1050" kern="1200" spc="0">
          <a:solidFill>
            <a:schemeClr val="tx2"/>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0"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1"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4088" userDrawn="1">
          <p15:clr>
            <a:srgbClr val="A4A3A4"/>
          </p15:clr>
        </p15:guide>
        <p15:guide id="8" orient="horz" pos="232" userDrawn="1">
          <p15:clr>
            <a:srgbClr val="A4A3A4"/>
          </p15:clr>
        </p15:guide>
        <p15:guide id="12" pos="665" userDrawn="1">
          <p15:clr>
            <a:srgbClr val="A4A3A4"/>
          </p15:clr>
        </p15:guide>
        <p15:guide id="13" pos="3840" userDrawn="1">
          <p15:clr>
            <a:srgbClr val="F26B43"/>
          </p15:clr>
        </p15:guide>
        <p15:guide id="15" orient="horz" pos="2160" userDrawn="1">
          <p15:clr>
            <a:srgbClr val="F26B43"/>
          </p15:clr>
        </p15:guide>
        <p15:guide id="16" pos="7015" userDrawn="1">
          <p15:clr>
            <a:srgbClr val="A4A3A4"/>
          </p15:clr>
        </p15:guide>
        <p15:guide id="17" orient="horz" pos="640" userDrawn="1">
          <p15:clr>
            <a:srgbClr val="A4A3A4"/>
          </p15:clr>
        </p15:guide>
        <p15:guide id="18" orient="horz" pos="3680" userDrawn="1">
          <p15:clr>
            <a:srgbClr val="A4A3A4"/>
          </p15:clr>
        </p15:guide>
        <p15:guide id="19" orient="horz" pos="1207"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Logo">
            <a:extLst>
              <a:ext uri="{FF2B5EF4-FFF2-40B4-BE49-F238E27FC236}">
                <a16:creationId xmlns:a16="http://schemas.microsoft.com/office/drawing/2014/main" id="{E1CE66AD-69F4-8B80-4A8B-901927898134}"/>
              </a:ext>
            </a:extLst>
          </p:cNvPr>
          <p:cNvPicPr>
            <a:picLocks noGrp="1" noRot="1" noChangeAspect="1" noMove="1" noResize="1" noEditPoints="1" noAdjustHandles="1" noChangeArrowheads="1" noChangeShapeType="1" noCrop="1"/>
          </p:cNvPicPr>
          <p:nvPr userDrawn="1"/>
        </p:nvPicPr>
        <p:blipFill>
          <a:blip r:embed="rId22" cstate="print">
            <a:extLst>
              <a:ext uri="{28A0092B-C50C-407E-A947-70E740481C1C}">
                <a14:useLocalDpi xmlns:a14="http://schemas.microsoft.com/office/drawing/2010/main"/>
              </a:ext>
              <a:ext uri="{96DAC541-7B7A-43D3-8B79-37D633B846F1}">
                <asvg:svgBlip xmlns:asvg="http://schemas.microsoft.com/office/drawing/2016/SVG/main" r:embed="rId23"/>
              </a:ext>
            </a:extLst>
          </a:blip>
          <a:srcRect/>
          <a:stretch/>
        </p:blipFill>
        <p:spPr>
          <a:xfrm>
            <a:off x="10419946" y="369667"/>
            <a:ext cx="1164635" cy="286190"/>
          </a:xfrm>
          <a:prstGeom prst="rect">
            <a:avLst/>
          </a:prstGeom>
        </p:spPr>
      </p:pic>
      <p:sp>
        <p:nvSpPr>
          <p:cNvPr id="10" name="Footer">
            <a:extLst>
              <a:ext uri="{FF2B5EF4-FFF2-40B4-BE49-F238E27FC236}">
                <a16:creationId xmlns:a16="http://schemas.microsoft.com/office/drawing/2014/main" id="{7501204A-B339-4898-74E1-91CE4BBBAA5B}"/>
              </a:ext>
            </a:extLst>
          </p:cNvPr>
          <p:cNvSpPr>
            <a:spLocks noGrp="1"/>
          </p:cNvSpPr>
          <p:nvPr>
            <p:ph type="ftr" sz="quarter" idx="3"/>
          </p:nvPr>
        </p:nvSpPr>
        <p:spPr>
          <a:xfrm>
            <a:off x="1055688" y="6200774"/>
            <a:ext cx="10080626" cy="288926"/>
          </a:xfrm>
          <a:prstGeom prst="rect">
            <a:avLst/>
          </a:prstGeom>
        </p:spPr>
        <p:txBody>
          <a:bodyPr vert="horz" lIns="72000" tIns="0" rIns="72000" bIns="0" rtlCol="0" anchor="ctr" anchorCtr="0"/>
          <a:lstStyle>
            <a:lvl1pPr algn="l">
              <a:defRPr sz="1000" i="1" spc="30" baseline="0">
                <a:solidFill>
                  <a:schemeClr val="tx1">
                    <a:alpha val="75000"/>
                  </a:schemeClr>
                </a:solidFill>
              </a:defRPr>
            </a:lvl1pPr>
          </a:lstStyle>
          <a:p>
            <a:endParaRPr lang="sv-SE" dirty="0"/>
          </a:p>
        </p:txBody>
      </p:sp>
      <p:sp>
        <p:nvSpPr>
          <p:cNvPr id="8" name="Text">
            <a:extLst>
              <a:ext uri="{FF2B5EF4-FFF2-40B4-BE49-F238E27FC236}">
                <a16:creationId xmlns:a16="http://schemas.microsoft.com/office/drawing/2014/main" id="{C2669F2D-5AAC-CF6F-81BD-CCFA65EE1CF3}"/>
              </a:ext>
            </a:extLst>
          </p:cNvPr>
          <p:cNvSpPr>
            <a:spLocks noGrp="1"/>
          </p:cNvSpPr>
          <p:nvPr>
            <p:ph type="body" idx="1"/>
          </p:nvPr>
        </p:nvSpPr>
        <p:spPr>
          <a:xfrm>
            <a:off x="1055688" y="1916112"/>
            <a:ext cx="10080626" cy="3925887"/>
          </a:xfrm>
          <a:prstGeom prst="rect">
            <a:avLst/>
          </a:prstGeom>
        </p:spPr>
        <p:txBody>
          <a:bodyPr vert="horz" lIns="91440" tIns="90000" rIns="91440" bIns="9000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a:extLst>
              <a:ext uri="{FF2B5EF4-FFF2-40B4-BE49-F238E27FC236}">
                <a16:creationId xmlns:a16="http://schemas.microsoft.com/office/drawing/2014/main" id="{392AC48A-CBA3-3644-5B60-8DC0AFA9B720}"/>
              </a:ext>
            </a:extLst>
          </p:cNvPr>
          <p:cNvSpPr>
            <a:spLocks noGrp="1"/>
          </p:cNvSpPr>
          <p:nvPr>
            <p:ph type="title"/>
          </p:nvPr>
        </p:nvSpPr>
        <p:spPr>
          <a:xfrm>
            <a:off x="1055688" y="1015999"/>
            <a:ext cx="10080627" cy="678047"/>
          </a:xfrm>
          <a:prstGeom prst="rect">
            <a:avLst/>
          </a:prstGeom>
        </p:spPr>
        <p:txBody>
          <a:bodyPr vert="horz" lIns="36000" tIns="36000" rIns="36000" bIns="36000" rtlCol="0" anchor="t" anchorCtr="0">
            <a:normAutofit/>
          </a:bodyPr>
          <a:lstStyle/>
          <a:p>
            <a:r>
              <a:rPr lang="en-US" dirty="0"/>
              <a:t>Click to add title</a:t>
            </a:r>
            <a:endParaRPr lang="sv-SE" dirty="0"/>
          </a:p>
        </p:txBody>
      </p:sp>
    </p:spTree>
    <p:extLst>
      <p:ext uri="{BB962C8B-B14F-4D97-AF65-F5344CB8AC3E}">
        <p14:creationId xmlns:p14="http://schemas.microsoft.com/office/powerpoint/2010/main" val="3827837087"/>
      </p:ext>
    </p:extLst>
  </p:cSld>
  <p:clrMap bg1="dk1" tx1="lt1" bg2="dk2" tx2="lt2" accent1="accent1" accent2="accent2" accent3="accent3" accent4="accent4" accent5="accent5" accent6="accent6" hlink="hlink" folHlink="folHlink"/>
  <p:sldLayoutIdLst>
    <p:sldLayoutId id="2147484433" r:id="rId1"/>
    <p:sldLayoutId id="2147484403" r:id="rId2"/>
    <p:sldLayoutId id="2147484429" r:id="rId3"/>
    <p:sldLayoutId id="2147484404" r:id="rId4"/>
    <p:sldLayoutId id="2147484405" r:id="rId5"/>
    <p:sldLayoutId id="2147484406" r:id="rId6"/>
    <p:sldLayoutId id="2147484407" r:id="rId7"/>
    <p:sldLayoutId id="2147484408" r:id="rId8"/>
    <p:sldLayoutId id="2147484409" r:id="rId9"/>
    <p:sldLayoutId id="2147484410" r:id="rId10"/>
    <p:sldLayoutId id="2147484448" r:id="rId11"/>
    <p:sldLayoutId id="2147484411" r:id="rId12"/>
    <p:sldLayoutId id="2147484440" r:id="rId13"/>
    <p:sldLayoutId id="2147484447" r:id="rId14"/>
    <p:sldLayoutId id="2147484412" r:id="rId15"/>
    <p:sldLayoutId id="2147484441" r:id="rId16"/>
    <p:sldLayoutId id="2147484415" r:id="rId17"/>
    <p:sldLayoutId id="2147484416" r:id="rId18"/>
    <p:sldLayoutId id="2147484419" r:id="rId19"/>
    <p:sldLayoutId id="2147484424" r:id="rId20"/>
  </p:sldLayoutIdLst>
  <p:hf sldNum="0" hdr="0"/>
  <p:txStyles>
    <p:titleStyle>
      <a:lvl1pPr algn="l" defTabSz="914309" rtl="0" eaLnBrk="1" latinLnBrk="0" hangingPunct="1">
        <a:lnSpc>
          <a:spcPct val="90000"/>
        </a:lnSpc>
        <a:spcBef>
          <a:spcPct val="0"/>
        </a:spcBef>
        <a:buNone/>
        <a:defRPr sz="4000" b="1" i="0" kern="1200">
          <a:solidFill>
            <a:schemeClr val="tx1"/>
          </a:solidFill>
          <a:latin typeface="+mj-lt"/>
          <a:ea typeface="+mj-ea"/>
          <a:cs typeface="+mj-cs"/>
        </a:defRPr>
      </a:lvl1pPr>
    </p:titleStyle>
    <p:bodyStyle>
      <a:lvl1pPr marL="468000" indent="-468000" algn="l" defTabSz="914309" rtl="0" eaLnBrk="1" latinLnBrk="0" hangingPunct="1">
        <a:lnSpc>
          <a:spcPct val="110000"/>
        </a:lnSpc>
        <a:spcBef>
          <a:spcPts val="700"/>
        </a:spcBef>
        <a:spcAft>
          <a:spcPts val="0"/>
        </a:spcAft>
        <a:buClrTx/>
        <a:buSzPct val="90000"/>
        <a:buFont typeface="System Font Regular"/>
        <a:buChar char="→"/>
        <a:tabLst/>
        <a:defRPr sz="1800" kern="1200" spc="0" baseline="0">
          <a:solidFill>
            <a:schemeClr val="tx1"/>
          </a:solidFill>
          <a:latin typeface="+mn-lt"/>
          <a:ea typeface="+mn-ea"/>
          <a:cs typeface="+mn-cs"/>
        </a:defRPr>
      </a:lvl1pPr>
      <a:lvl2pPr marL="828000" indent="-288000" algn="l" defTabSz="914309" rtl="0" eaLnBrk="1" latinLnBrk="0" hangingPunct="1">
        <a:lnSpc>
          <a:spcPct val="100000"/>
        </a:lnSpc>
        <a:spcBef>
          <a:spcPts val="400"/>
        </a:spcBef>
        <a:spcAft>
          <a:spcPts val="0"/>
        </a:spcAft>
        <a:buClrTx/>
        <a:buSzPct val="105000"/>
        <a:buFont typeface="System Font Regular"/>
        <a:buChar char="–"/>
        <a:defRPr sz="1600" b="0" kern="1200" spc="0" baseline="0">
          <a:solidFill>
            <a:schemeClr val="tx1"/>
          </a:solidFill>
          <a:latin typeface="+mn-lt"/>
          <a:ea typeface="+mn-ea"/>
          <a:cs typeface="+mn-cs"/>
        </a:defRPr>
      </a:lvl2pPr>
      <a:lvl3pPr marL="1152000" indent="-288000" algn="l" defTabSz="914309" rtl="0" eaLnBrk="1" latinLnBrk="0" hangingPunct="1">
        <a:lnSpc>
          <a:spcPct val="100000"/>
        </a:lnSpc>
        <a:spcBef>
          <a:spcPts val="600"/>
        </a:spcBef>
        <a:spcAft>
          <a:spcPts val="0"/>
        </a:spcAft>
        <a:buClrTx/>
        <a:buSzPct val="100000"/>
        <a:buFont typeface="Arial" panose="020B0604020202020204" pitchFamily="34" charset="0"/>
        <a:buChar char="•"/>
        <a:defRPr sz="1400" kern="1200" spc="0" baseline="0">
          <a:solidFill>
            <a:schemeClr val="tx1"/>
          </a:solidFill>
          <a:latin typeface="+mn-lt"/>
          <a:ea typeface="+mn-ea"/>
          <a:cs typeface="+mn-cs"/>
        </a:defRPr>
      </a:lvl3pPr>
      <a:lvl4pPr marL="1512000" indent="-288000" algn="l" defTabSz="914309" rtl="0" eaLnBrk="1" latinLnBrk="0" hangingPunct="1">
        <a:lnSpc>
          <a:spcPct val="100000"/>
        </a:lnSpc>
        <a:spcBef>
          <a:spcPts val="600"/>
        </a:spcBef>
        <a:spcAft>
          <a:spcPts val="0"/>
        </a:spcAft>
        <a:buClrTx/>
        <a:buSzPct val="95000"/>
        <a:buFont typeface="Arial" panose="020B0604020202020204" pitchFamily="34" charset="0"/>
        <a:buChar char="•"/>
        <a:defRPr sz="1400" kern="1200" spc="0" baseline="0">
          <a:solidFill>
            <a:schemeClr val="tx1"/>
          </a:solidFill>
          <a:latin typeface="+mn-lt"/>
          <a:ea typeface="+mn-ea"/>
          <a:cs typeface="+mn-cs"/>
        </a:defRPr>
      </a:lvl4pPr>
      <a:lvl5pPr marL="1872000" indent="-288000" algn="l" defTabSz="914309" rtl="0" eaLnBrk="1" latinLnBrk="0" hangingPunct="1">
        <a:lnSpc>
          <a:spcPct val="100000"/>
        </a:lnSpc>
        <a:spcBef>
          <a:spcPts val="600"/>
        </a:spcBef>
        <a:spcAft>
          <a:spcPts val="0"/>
        </a:spcAft>
        <a:buClrTx/>
        <a:buSzPct val="90000"/>
        <a:buFont typeface="Arial" panose="020B0604020202020204" pitchFamily="34" charset="0"/>
        <a:buChar char="•"/>
        <a:tabLst>
          <a:tab pos="4483100" algn="l"/>
        </a:tabLst>
        <a:defRPr sz="1400" kern="1200" spc="0" baseline="0">
          <a:solidFill>
            <a:schemeClr val="tx1"/>
          </a:solidFill>
          <a:latin typeface="+mn-lt"/>
          <a:ea typeface="+mn-ea"/>
          <a:cs typeface="+mn-cs"/>
        </a:defRPr>
      </a:lvl5pPr>
      <a:lvl6pPr marL="2160000" indent="-234000" algn="l" defTabSz="914309" rtl="0" eaLnBrk="1" latinLnBrk="0" hangingPunct="1">
        <a:lnSpc>
          <a:spcPct val="100000"/>
        </a:lnSpc>
        <a:spcBef>
          <a:spcPts val="600"/>
        </a:spcBef>
        <a:spcAft>
          <a:spcPts val="0"/>
        </a:spcAft>
        <a:buClrTx/>
        <a:buSzPct val="95000"/>
        <a:buFont typeface="Arial" panose="020B0604020202020204" pitchFamily="34" charset="0"/>
        <a:buChar char="•"/>
        <a:defRPr sz="1100" kern="1200" spc="0">
          <a:solidFill>
            <a:schemeClr val="tx2"/>
          </a:solidFill>
          <a:latin typeface="+mn-lt"/>
          <a:ea typeface="+mn-ea"/>
          <a:cs typeface="+mn-cs"/>
        </a:defRPr>
      </a:lvl6pPr>
      <a:lvl7pPr marL="2520000" indent="-234000" algn="l" defTabSz="914309" rtl="0" eaLnBrk="1" latinLnBrk="0" hangingPunct="1">
        <a:lnSpc>
          <a:spcPct val="100000"/>
        </a:lnSpc>
        <a:spcBef>
          <a:spcPts val="600"/>
        </a:spcBef>
        <a:spcAft>
          <a:spcPts val="0"/>
        </a:spcAft>
        <a:buFont typeface="Arial" panose="020B0604020202020204" pitchFamily="34" charset="0"/>
        <a:buChar char="•"/>
        <a:defRPr sz="1050" kern="1200" spc="0">
          <a:solidFill>
            <a:schemeClr val="tx2"/>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0"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1"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4088" userDrawn="1">
          <p15:clr>
            <a:srgbClr val="A4A3A4"/>
          </p15:clr>
        </p15:guide>
        <p15:guide id="8" orient="horz" pos="232" userDrawn="1">
          <p15:clr>
            <a:srgbClr val="A4A3A4"/>
          </p15:clr>
        </p15:guide>
        <p15:guide id="12" pos="665" userDrawn="1">
          <p15:clr>
            <a:srgbClr val="A4A3A4"/>
          </p15:clr>
        </p15:guide>
        <p15:guide id="13" pos="3840" userDrawn="1">
          <p15:clr>
            <a:srgbClr val="F26B43"/>
          </p15:clr>
        </p15:guide>
        <p15:guide id="15" orient="horz" pos="2160" userDrawn="1">
          <p15:clr>
            <a:srgbClr val="F26B43"/>
          </p15:clr>
        </p15:guide>
        <p15:guide id="16" pos="7015" userDrawn="1">
          <p15:clr>
            <a:srgbClr val="A4A3A4"/>
          </p15:clr>
        </p15:guide>
        <p15:guide id="17" orient="horz" pos="640" userDrawn="1">
          <p15:clr>
            <a:srgbClr val="A4A3A4"/>
          </p15:clr>
        </p15:guide>
        <p15:guide id="18" orient="horz" pos="3680" userDrawn="1">
          <p15:clr>
            <a:srgbClr val="A4A3A4"/>
          </p15:clr>
        </p15:guide>
        <p15:guide id="19" orient="horz" pos="1207"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elicit.com/"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openai.com/index/hello-gpt-4o/"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hyperlink" Target="https://blog.google/inside-google/message-ceo/google-io-2024-keynote-sundar-pichai/#breaking-ground" TargetMode="Externa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theresanaiforthat.com/"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digital-strategy.ec.europa.eu/en/policies/regulatory-framework-ai"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merald.com/insight/content/doi/10.1108/TG-06-2021-0106/full/html" TargetMode="External"/><Relationship Id="rId2" Type="http://schemas.openxmlformats.org/officeDocument/2006/relationships/hyperlink" Target="https://www.nature.com/articles/d41586-024-00478-x"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nstructure.com/resources/blog/instructures-approach-ethical-ai-strategy"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community.canvaslms.com/t5/The-Product-Blog/Driving-Efficiency-and-Enabling-Deeper-Insights-with-AI-in/ba-p/602277"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3" Type="http://schemas.openxmlformats.org/officeDocument/2006/relationships/hyperlink" Target="https://jonkopinguniversity-my.sharepoint.com/:wb:/g/personal/martin_larsson_ju_se/EbHBv9Cxe_NMnyElW2tNbwYBzsOO-e_rtDR8k9E1bK5lbA?e=6eWBhb" TargetMode="External"/><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34.xml.rels><?xml version="1.0" encoding="UTF-8" standalone="yes"?>
<Relationships xmlns="http://schemas.openxmlformats.org/package/2006/relationships"><Relationship Id="rId3" Type="http://schemas.openxmlformats.org/officeDocument/2006/relationships/hyperlink" Target="https://www.skolverket.se/undervisning/gymnasieskolan/betyg-i-gymnasieskolan/satta-betyg-i-gymnasieskolan#h-Fuskochotillatnahjalpmedel"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ju.se/portal/educate/guider/artificiell-intelligens/instruktioner-som-forebygger.htm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ju.se/portal/educate/guider/artificiell-intelligens/forsvara-och-upptack-otillaten-anvandning-av-ai.htm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educationaltechnologyjournal.springeropen.com/articles/10.1186/s41239-023-00408-3"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quillbot.co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hatpdf.co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phind.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DC98D2-ABC8-25D3-FF7C-627C8967B44A}"/>
              </a:ext>
            </a:extLst>
          </p:cNvPr>
          <p:cNvSpPr>
            <a:spLocks noGrp="1"/>
          </p:cNvSpPr>
          <p:nvPr>
            <p:ph type="dt" sz="half" idx="10"/>
          </p:nvPr>
        </p:nvSpPr>
        <p:spPr/>
        <p:txBody>
          <a:bodyPr/>
          <a:lstStyle/>
          <a:p>
            <a:r>
              <a:rPr lang="sv-SE" dirty="0"/>
              <a:t>2024-05-21</a:t>
            </a:r>
            <a:endParaRPr lang="en-SE" dirty="0"/>
          </a:p>
        </p:txBody>
      </p:sp>
      <p:sp>
        <p:nvSpPr>
          <p:cNvPr id="6" name="Subtitle 5">
            <a:extLst>
              <a:ext uri="{FF2B5EF4-FFF2-40B4-BE49-F238E27FC236}">
                <a16:creationId xmlns:a16="http://schemas.microsoft.com/office/drawing/2014/main" id="{58F2DFF9-7BD9-D317-E080-6EC287E43D1F}"/>
              </a:ext>
            </a:extLst>
          </p:cNvPr>
          <p:cNvSpPr>
            <a:spLocks noGrp="1"/>
          </p:cNvSpPr>
          <p:nvPr>
            <p:ph type="subTitle" idx="1"/>
          </p:nvPr>
        </p:nvSpPr>
        <p:spPr/>
        <p:txBody>
          <a:bodyPr/>
          <a:lstStyle/>
          <a:p>
            <a:r>
              <a:rPr lang="sv-SE" dirty="0"/>
              <a:t>Educate workshop</a:t>
            </a:r>
          </a:p>
        </p:txBody>
      </p:sp>
      <p:sp>
        <p:nvSpPr>
          <p:cNvPr id="5" name="Title 4">
            <a:extLst>
              <a:ext uri="{FF2B5EF4-FFF2-40B4-BE49-F238E27FC236}">
                <a16:creationId xmlns:a16="http://schemas.microsoft.com/office/drawing/2014/main" id="{A627935C-8C23-5524-F38F-5896F1D8F026}"/>
              </a:ext>
            </a:extLst>
          </p:cNvPr>
          <p:cNvSpPr>
            <a:spLocks noGrp="1"/>
          </p:cNvSpPr>
          <p:nvPr>
            <p:ph type="title"/>
          </p:nvPr>
        </p:nvSpPr>
        <p:spPr/>
        <p:txBody>
          <a:bodyPr/>
          <a:lstStyle/>
          <a:p>
            <a:r>
              <a:rPr lang="sv-SE" dirty="0"/>
              <a:t>AI i utbildning</a:t>
            </a:r>
          </a:p>
        </p:txBody>
      </p:sp>
    </p:spTree>
    <p:extLst>
      <p:ext uri="{BB962C8B-B14F-4D97-AF65-F5344CB8AC3E}">
        <p14:creationId xmlns:p14="http://schemas.microsoft.com/office/powerpoint/2010/main" val="1089098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E12D41-C35E-B8CC-D078-BF2124400328}"/>
              </a:ext>
            </a:extLst>
          </p:cNvPr>
          <p:cNvSpPr>
            <a:spLocks noGrp="1"/>
          </p:cNvSpPr>
          <p:nvPr>
            <p:ph type="ftr" sz="quarter" idx="39"/>
          </p:nvPr>
        </p:nvSpPr>
        <p:spPr/>
        <p:txBody>
          <a:bodyPr/>
          <a:lstStyle/>
          <a:p>
            <a:endParaRPr lang="sv-SE" dirty="0"/>
          </a:p>
        </p:txBody>
      </p:sp>
      <p:sp>
        <p:nvSpPr>
          <p:cNvPr id="3" name="Content Placeholder 2">
            <a:extLst>
              <a:ext uri="{FF2B5EF4-FFF2-40B4-BE49-F238E27FC236}">
                <a16:creationId xmlns:a16="http://schemas.microsoft.com/office/drawing/2014/main" id="{975CE468-B6E0-1830-9CC9-031985CAC37A}"/>
              </a:ext>
            </a:extLst>
          </p:cNvPr>
          <p:cNvSpPr>
            <a:spLocks noGrp="1"/>
          </p:cNvSpPr>
          <p:nvPr>
            <p:ph idx="1"/>
          </p:nvPr>
        </p:nvSpPr>
        <p:spPr>
          <a:xfrm>
            <a:off x="1055689" y="1916112"/>
            <a:ext cx="5040312" cy="4284662"/>
          </a:xfrm>
        </p:spPr>
        <p:txBody>
          <a:bodyPr/>
          <a:lstStyle/>
          <a:p>
            <a:r>
              <a:rPr lang="sv-SE" dirty="0"/>
              <a:t>AI-forskningsassistent
Skapa sammanfattningar av abstracts per artikel, sammanfatta alla artiklar, specificera resultat, sök efter likheter och skillnader, etc.
Inloggning krävs</a:t>
            </a:r>
          </a:p>
          <a:p>
            <a:r>
              <a:rPr lang="sv-SE" dirty="0">
                <a:hlinkClick r:id="rId2"/>
              </a:rPr>
              <a:t>elicit.org</a:t>
            </a:r>
            <a:endParaRPr lang="en-GB" dirty="0"/>
          </a:p>
        </p:txBody>
      </p:sp>
      <p:sp>
        <p:nvSpPr>
          <p:cNvPr id="4" name="Title 3">
            <a:extLst>
              <a:ext uri="{FF2B5EF4-FFF2-40B4-BE49-F238E27FC236}">
                <a16:creationId xmlns:a16="http://schemas.microsoft.com/office/drawing/2014/main" id="{DEC0CA6D-AA44-A49A-DEF8-73CA16B77689}"/>
              </a:ext>
            </a:extLst>
          </p:cNvPr>
          <p:cNvSpPr>
            <a:spLocks noGrp="1"/>
          </p:cNvSpPr>
          <p:nvPr>
            <p:ph type="title"/>
          </p:nvPr>
        </p:nvSpPr>
        <p:spPr/>
        <p:txBody>
          <a:bodyPr/>
          <a:lstStyle/>
          <a:p>
            <a:r>
              <a:rPr lang="en-GB" dirty="0"/>
              <a:t>Elicit</a:t>
            </a:r>
          </a:p>
        </p:txBody>
      </p:sp>
      <p:pic>
        <p:nvPicPr>
          <p:cNvPr id="7" name="Picture 6">
            <a:extLst>
              <a:ext uri="{FF2B5EF4-FFF2-40B4-BE49-F238E27FC236}">
                <a16:creationId xmlns:a16="http://schemas.microsoft.com/office/drawing/2014/main" id="{2AFB89C1-8E5E-0711-40CC-5121402EB118}"/>
              </a:ext>
            </a:extLst>
          </p:cNvPr>
          <p:cNvPicPr>
            <a:picLocks noChangeAspect="1"/>
          </p:cNvPicPr>
          <p:nvPr/>
        </p:nvPicPr>
        <p:blipFill>
          <a:blip r:embed="rId3"/>
          <a:stretch>
            <a:fillRect/>
          </a:stretch>
        </p:blipFill>
        <p:spPr>
          <a:xfrm>
            <a:off x="6095999" y="1694046"/>
            <a:ext cx="5040315" cy="4439483"/>
          </a:xfrm>
          <a:prstGeom prst="rect">
            <a:avLst/>
          </a:prstGeom>
        </p:spPr>
      </p:pic>
    </p:spTree>
    <p:extLst>
      <p:ext uri="{BB962C8B-B14F-4D97-AF65-F5344CB8AC3E}">
        <p14:creationId xmlns:p14="http://schemas.microsoft.com/office/powerpoint/2010/main" val="2232959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E25467-AB17-4F47-57BB-6D884D709B37}"/>
              </a:ext>
            </a:extLst>
          </p:cNvPr>
          <p:cNvSpPr>
            <a:spLocks noGrp="1"/>
          </p:cNvSpPr>
          <p:nvPr>
            <p:ph type="ftr" sz="quarter" idx="39"/>
          </p:nvPr>
        </p:nvSpPr>
        <p:spPr/>
        <p:txBody>
          <a:bodyPr/>
          <a:lstStyle/>
          <a:p>
            <a:endParaRPr lang="sv-SE" dirty="0"/>
          </a:p>
        </p:txBody>
      </p:sp>
      <p:sp>
        <p:nvSpPr>
          <p:cNvPr id="3" name="Content Placeholder 2">
            <a:extLst>
              <a:ext uri="{FF2B5EF4-FFF2-40B4-BE49-F238E27FC236}">
                <a16:creationId xmlns:a16="http://schemas.microsoft.com/office/drawing/2014/main" id="{AFA29DC1-7A81-DC1F-BD68-41BD8A226A4B}"/>
              </a:ext>
            </a:extLst>
          </p:cNvPr>
          <p:cNvSpPr>
            <a:spLocks noGrp="1"/>
          </p:cNvSpPr>
          <p:nvPr>
            <p:ph idx="1"/>
          </p:nvPr>
        </p:nvSpPr>
        <p:spPr/>
        <p:txBody>
          <a:bodyPr/>
          <a:lstStyle/>
          <a:p>
            <a:r>
              <a:rPr lang="sv-SE" dirty="0"/>
              <a:t>De senaste släppen från både OpenAI (ChatGPT) och Google (Gemini) har gjort AI-verktyg tillgängliga som möjliggör text, ljud, bild och video som indata.</a:t>
            </a:r>
            <a:endParaRPr lang="en-GB" dirty="0"/>
          </a:p>
        </p:txBody>
      </p:sp>
      <p:sp>
        <p:nvSpPr>
          <p:cNvPr id="4" name="Title 3">
            <a:extLst>
              <a:ext uri="{FF2B5EF4-FFF2-40B4-BE49-F238E27FC236}">
                <a16:creationId xmlns:a16="http://schemas.microsoft.com/office/drawing/2014/main" id="{15FF9470-FCAC-73B6-DC0F-4436AF770310}"/>
              </a:ext>
            </a:extLst>
          </p:cNvPr>
          <p:cNvSpPr>
            <a:spLocks noGrp="1"/>
          </p:cNvSpPr>
          <p:nvPr>
            <p:ph type="title"/>
          </p:nvPr>
        </p:nvSpPr>
        <p:spPr/>
        <p:txBody>
          <a:bodyPr/>
          <a:lstStyle/>
          <a:p>
            <a:r>
              <a:rPr lang="sv-SE" dirty="0"/>
              <a:t>Multimodala modeller</a:t>
            </a:r>
          </a:p>
        </p:txBody>
      </p:sp>
      <p:pic>
        <p:nvPicPr>
          <p:cNvPr id="5" name="Picture 4">
            <a:hlinkClick r:id="rId3"/>
            <a:extLst>
              <a:ext uri="{FF2B5EF4-FFF2-40B4-BE49-F238E27FC236}">
                <a16:creationId xmlns:a16="http://schemas.microsoft.com/office/drawing/2014/main" id="{E29AB747-0FEC-6DC0-09AC-574B8BD1EC13}"/>
              </a:ext>
            </a:extLst>
          </p:cNvPr>
          <p:cNvPicPr>
            <a:picLocks noChangeAspect="1"/>
          </p:cNvPicPr>
          <p:nvPr/>
        </p:nvPicPr>
        <p:blipFill>
          <a:blip r:embed="rId4"/>
          <a:stretch>
            <a:fillRect/>
          </a:stretch>
        </p:blipFill>
        <p:spPr>
          <a:xfrm>
            <a:off x="2096551" y="3096109"/>
            <a:ext cx="3878332" cy="2156828"/>
          </a:xfrm>
          <a:prstGeom prst="rect">
            <a:avLst/>
          </a:prstGeom>
        </p:spPr>
      </p:pic>
      <p:pic>
        <p:nvPicPr>
          <p:cNvPr id="6" name="Picture 5">
            <a:hlinkClick r:id="rId5"/>
            <a:extLst>
              <a:ext uri="{FF2B5EF4-FFF2-40B4-BE49-F238E27FC236}">
                <a16:creationId xmlns:a16="http://schemas.microsoft.com/office/drawing/2014/main" id="{119D237F-70A4-9D23-807F-1DADBBEE267E}"/>
              </a:ext>
            </a:extLst>
          </p:cNvPr>
          <p:cNvPicPr>
            <a:picLocks noChangeAspect="1"/>
          </p:cNvPicPr>
          <p:nvPr/>
        </p:nvPicPr>
        <p:blipFill>
          <a:blip r:embed="rId6"/>
          <a:stretch>
            <a:fillRect/>
          </a:stretch>
        </p:blipFill>
        <p:spPr>
          <a:xfrm>
            <a:off x="6332709" y="3096109"/>
            <a:ext cx="3878333" cy="2158282"/>
          </a:xfrm>
          <a:prstGeom prst="rect">
            <a:avLst/>
          </a:prstGeom>
        </p:spPr>
      </p:pic>
    </p:spTree>
    <p:extLst>
      <p:ext uri="{BB962C8B-B14F-4D97-AF65-F5344CB8AC3E}">
        <p14:creationId xmlns:p14="http://schemas.microsoft.com/office/powerpoint/2010/main" val="2091650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81BEC0-22BC-C1D1-CC10-CEAE51125D70}"/>
              </a:ext>
            </a:extLst>
          </p:cNvPr>
          <p:cNvSpPr>
            <a:spLocks noGrp="1"/>
          </p:cNvSpPr>
          <p:nvPr>
            <p:ph type="ftr" sz="quarter" idx="39"/>
          </p:nvPr>
        </p:nvSpPr>
        <p:spPr/>
        <p:txBody>
          <a:bodyPr/>
          <a:lstStyle/>
          <a:p>
            <a:endParaRPr lang="sv-SE" dirty="0"/>
          </a:p>
        </p:txBody>
      </p:sp>
      <p:sp>
        <p:nvSpPr>
          <p:cNvPr id="5" name="Content Placeholder 4">
            <a:extLst>
              <a:ext uri="{FF2B5EF4-FFF2-40B4-BE49-F238E27FC236}">
                <a16:creationId xmlns:a16="http://schemas.microsoft.com/office/drawing/2014/main" id="{A9549F5E-F291-4ADC-22D8-0333CE24D1AF}"/>
              </a:ext>
            </a:extLst>
          </p:cNvPr>
          <p:cNvSpPr>
            <a:spLocks noGrp="1"/>
          </p:cNvSpPr>
          <p:nvPr>
            <p:ph idx="1"/>
          </p:nvPr>
        </p:nvSpPr>
        <p:spPr/>
        <p:txBody>
          <a:bodyPr/>
          <a:lstStyle/>
          <a:p>
            <a:r>
              <a:rPr lang="sv-SE" dirty="0"/>
              <a:t>Absolut!</a:t>
            </a:r>
          </a:p>
          <a:p>
            <a:r>
              <a:rPr lang="sv-SE" dirty="0"/>
              <a:t>Drygt 12 000 AI-verktyg listade på TAAFT – </a:t>
            </a:r>
            <a:r>
              <a:rPr lang="sv-SE" dirty="0" err="1"/>
              <a:t>There’s</a:t>
            </a:r>
            <a:r>
              <a:rPr lang="sv-SE" dirty="0"/>
              <a:t> An AI For </a:t>
            </a:r>
            <a:r>
              <a:rPr lang="sv-SE" dirty="0" err="1"/>
              <a:t>That</a:t>
            </a:r>
            <a:endParaRPr lang="sv-SE" dirty="0"/>
          </a:p>
          <a:p>
            <a:r>
              <a:rPr lang="sv-SE" dirty="0">
                <a:hlinkClick r:id="rId2"/>
              </a:rPr>
              <a:t>theresanaiforthat.com</a:t>
            </a:r>
            <a:endParaRPr lang="en-GB" dirty="0"/>
          </a:p>
        </p:txBody>
      </p:sp>
      <p:sp>
        <p:nvSpPr>
          <p:cNvPr id="4" name="Title 3">
            <a:extLst>
              <a:ext uri="{FF2B5EF4-FFF2-40B4-BE49-F238E27FC236}">
                <a16:creationId xmlns:a16="http://schemas.microsoft.com/office/drawing/2014/main" id="{7019882F-A494-5B0F-6EA7-E75E55A26549}"/>
              </a:ext>
            </a:extLst>
          </p:cNvPr>
          <p:cNvSpPr>
            <a:spLocks noGrp="1"/>
          </p:cNvSpPr>
          <p:nvPr>
            <p:ph type="title"/>
          </p:nvPr>
        </p:nvSpPr>
        <p:spPr/>
        <p:txBody>
          <a:bodyPr/>
          <a:lstStyle/>
          <a:p>
            <a:r>
              <a:rPr lang="sv-SE" dirty="0"/>
              <a:t>Fler AI-verktyg?</a:t>
            </a:r>
          </a:p>
        </p:txBody>
      </p:sp>
      <p:pic>
        <p:nvPicPr>
          <p:cNvPr id="3" name="Picture 2">
            <a:extLst>
              <a:ext uri="{FF2B5EF4-FFF2-40B4-BE49-F238E27FC236}">
                <a16:creationId xmlns:a16="http://schemas.microsoft.com/office/drawing/2014/main" id="{6110266B-8D8E-534A-E857-7CD1B66EAB8C}"/>
              </a:ext>
            </a:extLst>
          </p:cNvPr>
          <p:cNvPicPr>
            <a:picLocks noChangeAspect="1"/>
          </p:cNvPicPr>
          <p:nvPr/>
        </p:nvPicPr>
        <p:blipFill>
          <a:blip r:embed="rId3"/>
          <a:stretch>
            <a:fillRect/>
          </a:stretch>
        </p:blipFill>
        <p:spPr>
          <a:xfrm>
            <a:off x="2523626" y="3591190"/>
            <a:ext cx="7144747" cy="1295581"/>
          </a:xfrm>
          <a:prstGeom prst="rect">
            <a:avLst/>
          </a:prstGeom>
        </p:spPr>
      </p:pic>
    </p:spTree>
    <p:extLst>
      <p:ext uri="{BB962C8B-B14F-4D97-AF65-F5344CB8AC3E}">
        <p14:creationId xmlns:p14="http://schemas.microsoft.com/office/powerpoint/2010/main" val="346257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727243-BBF4-5B56-C8E2-AEC59599D715}"/>
              </a:ext>
            </a:extLst>
          </p:cNvPr>
          <p:cNvSpPr>
            <a:spLocks noGrp="1"/>
          </p:cNvSpPr>
          <p:nvPr>
            <p:ph type="ftr" sz="quarter" idx="39"/>
          </p:nvPr>
        </p:nvSpPr>
        <p:spPr/>
        <p:txBody>
          <a:bodyPr/>
          <a:lstStyle/>
          <a:p>
            <a:endParaRPr lang="sv-SE" dirty="0"/>
          </a:p>
        </p:txBody>
      </p:sp>
      <p:sp>
        <p:nvSpPr>
          <p:cNvPr id="3" name="Subtitle 2">
            <a:extLst>
              <a:ext uri="{FF2B5EF4-FFF2-40B4-BE49-F238E27FC236}">
                <a16:creationId xmlns:a16="http://schemas.microsoft.com/office/drawing/2014/main" id="{19EA2B34-E7C2-84F5-D755-7906C59427B0}"/>
              </a:ext>
            </a:extLst>
          </p:cNvPr>
          <p:cNvSpPr>
            <a:spLocks noGrp="1"/>
          </p:cNvSpPr>
          <p:nvPr>
            <p:ph type="subTitle" idx="1"/>
          </p:nvPr>
        </p:nvSpPr>
        <p:spPr/>
        <p:txBody>
          <a:bodyPr/>
          <a:lstStyle/>
          <a:p>
            <a:r>
              <a:rPr lang="sv-SE" dirty="0"/>
              <a:t>AI i relation till etiska riktlinjer, integritet, copyright och hållbarhet</a:t>
            </a:r>
          </a:p>
        </p:txBody>
      </p:sp>
      <p:sp>
        <p:nvSpPr>
          <p:cNvPr id="4" name="Title 3">
            <a:extLst>
              <a:ext uri="{FF2B5EF4-FFF2-40B4-BE49-F238E27FC236}">
                <a16:creationId xmlns:a16="http://schemas.microsoft.com/office/drawing/2014/main" id="{EB4F3F13-333B-C581-8C77-31E7A68DD686}"/>
              </a:ext>
            </a:extLst>
          </p:cNvPr>
          <p:cNvSpPr>
            <a:spLocks noGrp="1"/>
          </p:cNvSpPr>
          <p:nvPr>
            <p:ph type="title"/>
          </p:nvPr>
        </p:nvSpPr>
        <p:spPr/>
        <p:txBody>
          <a:bodyPr/>
          <a:lstStyle/>
          <a:p>
            <a:r>
              <a:rPr lang="sv-SE" dirty="0"/>
              <a:t>Men får vi använda dem?</a:t>
            </a:r>
          </a:p>
        </p:txBody>
      </p:sp>
    </p:spTree>
    <p:extLst>
      <p:ext uri="{BB962C8B-B14F-4D97-AF65-F5344CB8AC3E}">
        <p14:creationId xmlns:p14="http://schemas.microsoft.com/office/powerpoint/2010/main" val="2770945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3DC3332-9793-9E38-120E-2F07BDD10CAC}"/>
              </a:ext>
            </a:extLst>
          </p:cNvPr>
          <p:cNvSpPr>
            <a:spLocks noGrp="1"/>
          </p:cNvSpPr>
          <p:nvPr>
            <p:ph type="ftr" sz="quarter" idx="39"/>
          </p:nvPr>
        </p:nvSpPr>
        <p:spPr/>
        <p:txBody>
          <a:bodyPr/>
          <a:lstStyle/>
          <a:p>
            <a:r>
              <a:rPr lang="sv-SE" dirty="0">
                <a:hlinkClick r:id="rId2"/>
              </a:rPr>
              <a:t>https://digital-strategy.ec.europa.eu/en/policies/regulatory-framework-ai</a:t>
            </a:r>
            <a:r>
              <a:rPr lang="sv-SE" dirty="0"/>
              <a:t> </a:t>
            </a:r>
          </a:p>
        </p:txBody>
      </p:sp>
      <p:sp>
        <p:nvSpPr>
          <p:cNvPr id="5" name="Text Placeholder 4">
            <a:extLst>
              <a:ext uri="{FF2B5EF4-FFF2-40B4-BE49-F238E27FC236}">
                <a16:creationId xmlns:a16="http://schemas.microsoft.com/office/drawing/2014/main" id="{30D5A8F1-BEAB-F5C2-F1C9-9A3A39177C95}"/>
              </a:ext>
            </a:extLst>
          </p:cNvPr>
          <p:cNvSpPr>
            <a:spLocks noGrp="1"/>
          </p:cNvSpPr>
          <p:nvPr>
            <p:ph idx="1"/>
          </p:nvPr>
        </p:nvSpPr>
        <p:spPr>
          <a:xfrm>
            <a:off x="1055689" y="1916112"/>
            <a:ext cx="5040312" cy="4284662"/>
          </a:xfrm>
        </p:spPr>
        <p:txBody>
          <a:bodyPr>
            <a:normAutofit lnSpcReduction="10000"/>
          </a:bodyPr>
          <a:lstStyle/>
          <a:p>
            <a:r>
              <a:rPr lang="sv-SE" dirty="0"/>
              <a:t>Omfattande reglering av AI-teknik i EU</a:t>
            </a:r>
          </a:p>
          <a:p>
            <a:r>
              <a:rPr lang="sv-SE" dirty="0"/>
              <a:t>Kategoriserar AI-system i fyra risknivåer:</a:t>
            </a:r>
          </a:p>
          <a:p>
            <a:pPr lvl="1"/>
            <a:r>
              <a:rPr lang="sv-SE" dirty="0"/>
              <a:t>Oacceptabel</a:t>
            </a:r>
          </a:p>
          <a:p>
            <a:pPr lvl="1"/>
            <a:r>
              <a:rPr lang="sv-SE" dirty="0"/>
              <a:t>Hög</a:t>
            </a:r>
          </a:p>
          <a:p>
            <a:pPr lvl="1"/>
            <a:r>
              <a:rPr lang="sv-SE" dirty="0"/>
              <a:t>Begränsad</a:t>
            </a:r>
          </a:p>
          <a:p>
            <a:pPr lvl="1"/>
            <a:r>
              <a:rPr lang="sv-SE" dirty="0"/>
              <a:t>Minimal</a:t>
            </a:r>
          </a:p>
          <a:p>
            <a:r>
              <a:rPr lang="sv-SE" dirty="0"/>
              <a:t>Stränga krav för AI-system med hög risk, minimala regler för låg risk</a:t>
            </a:r>
          </a:p>
          <a:p>
            <a:r>
              <a:rPr lang="sv-SE" dirty="0"/>
              <a:t>Inrättar ett europeiskt </a:t>
            </a:r>
            <a:r>
              <a:rPr lang="sv-SE" i="1" dirty="0"/>
              <a:t>AI Office</a:t>
            </a:r>
            <a:r>
              <a:rPr lang="sv-SE" dirty="0"/>
              <a:t> för att göra bedömningar av risk och kontrollera efterlevnad</a:t>
            </a:r>
          </a:p>
          <a:p>
            <a:r>
              <a:rPr lang="sv-SE" dirty="0"/>
              <a:t>Höga böter för bristande efterlevnad, upp till 7 % av den globala omsättningen.</a:t>
            </a:r>
            <a:endParaRPr lang="en-GB" dirty="0"/>
          </a:p>
        </p:txBody>
      </p:sp>
      <p:sp>
        <p:nvSpPr>
          <p:cNvPr id="8" name="Title 7">
            <a:extLst>
              <a:ext uri="{FF2B5EF4-FFF2-40B4-BE49-F238E27FC236}">
                <a16:creationId xmlns:a16="http://schemas.microsoft.com/office/drawing/2014/main" id="{BC97CB4E-9DC5-5AD6-42E0-B576942BDA81}"/>
              </a:ext>
            </a:extLst>
          </p:cNvPr>
          <p:cNvSpPr>
            <a:spLocks noGrp="1"/>
          </p:cNvSpPr>
          <p:nvPr>
            <p:ph type="title"/>
          </p:nvPr>
        </p:nvSpPr>
        <p:spPr/>
        <p:txBody>
          <a:bodyPr/>
          <a:lstStyle/>
          <a:p>
            <a:r>
              <a:rPr lang="sv-SE" dirty="0"/>
              <a:t>EU:s AI-förordning</a:t>
            </a:r>
          </a:p>
        </p:txBody>
      </p:sp>
      <p:sp>
        <p:nvSpPr>
          <p:cNvPr id="9" name="Text Placeholder 4">
            <a:extLst>
              <a:ext uri="{FF2B5EF4-FFF2-40B4-BE49-F238E27FC236}">
                <a16:creationId xmlns:a16="http://schemas.microsoft.com/office/drawing/2014/main" id="{C00BFBFE-B18D-B07A-8F3C-E33F6C7FEB1C}"/>
              </a:ext>
            </a:extLst>
          </p:cNvPr>
          <p:cNvSpPr txBox="1">
            <a:spLocks/>
          </p:cNvSpPr>
          <p:nvPr/>
        </p:nvSpPr>
        <p:spPr>
          <a:xfrm>
            <a:off x="6096000" y="1916112"/>
            <a:ext cx="5040312" cy="4284662"/>
          </a:xfrm>
          <a:prstGeom prst="rect">
            <a:avLst/>
          </a:prstGeom>
        </p:spPr>
        <p:txBody>
          <a:bodyPr vert="horz" lIns="91440" tIns="90000" rIns="91440" bIns="90000" rtlCol="0">
            <a:normAutofit/>
          </a:bodyPr>
          <a:lstStyle>
            <a:lvl1pPr marL="468000" indent="-468000" algn="l" defTabSz="914309" rtl="0" eaLnBrk="1" latinLnBrk="0" hangingPunct="1">
              <a:lnSpc>
                <a:spcPct val="110000"/>
              </a:lnSpc>
              <a:spcBef>
                <a:spcPts val="700"/>
              </a:spcBef>
              <a:spcAft>
                <a:spcPts val="0"/>
              </a:spcAft>
              <a:buClr>
                <a:schemeClr val="tx2"/>
              </a:buClr>
              <a:buSzPct val="90000"/>
              <a:buFont typeface="System Font Regular"/>
              <a:buChar char="→"/>
              <a:tabLst/>
              <a:defRPr sz="1800" kern="1200" spc="0" baseline="0">
                <a:solidFill>
                  <a:schemeClr val="tx1"/>
                </a:solidFill>
                <a:latin typeface="+mn-lt"/>
                <a:ea typeface="+mn-ea"/>
                <a:cs typeface="+mn-cs"/>
              </a:defRPr>
            </a:lvl1pPr>
            <a:lvl2pPr marL="828000" indent="-288000" algn="l" defTabSz="914309" rtl="0" eaLnBrk="1" latinLnBrk="0" hangingPunct="1">
              <a:lnSpc>
                <a:spcPct val="100000"/>
              </a:lnSpc>
              <a:spcBef>
                <a:spcPts val="400"/>
              </a:spcBef>
              <a:spcAft>
                <a:spcPts val="0"/>
              </a:spcAft>
              <a:buClrTx/>
              <a:buSzPct val="105000"/>
              <a:buFont typeface="System Font Regular"/>
              <a:buChar char="–"/>
              <a:defRPr sz="1600" b="0" kern="1200" spc="0" baseline="0">
                <a:solidFill>
                  <a:schemeClr val="tx1"/>
                </a:solidFill>
                <a:latin typeface="+mn-lt"/>
                <a:ea typeface="+mn-ea"/>
                <a:cs typeface="+mn-cs"/>
              </a:defRPr>
            </a:lvl2pPr>
            <a:lvl3pPr marL="1152000" indent="-288000" algn="l" defTabSz="914309" rtl="0" eaLnBrk="1" latinLnBrk="0" hangingPunct="1">
              <a:lnSpc>
                <a:spcPct val="100000"/>
              </a:lnSpc>
              <a:spcBef>
                <a:spcPts val="600"/>
              </a:spcBef>
              <a:spcAft>
                <a:spcPts val="0"/>
              </a:spcAft>
              <a:buClrTx/>
              <a:buSzPct val="100000"/>
              <a:buFont typeface="Arial" panose="020B0604020202020204" pitchFamily="34" charset="0"/>
              <a:buChar char="•"/>
              <a:defRPr sz="1400" kern="1200" spc="0" baseline="0">
                <a:solidFill>
                  <a:schemeClr val="tx1"/>
                </a:solidFill>
                <a:latin typeface="+mn-lt"/>
                <a:ea typeface="+mn-ea"/>
                <a:cs typeface="+mn-cs"/>
              </a:defRPr>
            </a:lvl3pPr>
            <a:lvl4pPr marL="1512000" indent="-288000" algn="l" defTabSz="914309" rtl="0" eaLnBrk="1" latinLnBrk="0" hangingPunct="1">
              <a:lnSpc>
                <a:spcPct val="100000"/>
              </a:lnSpc>
              <a:spcBef>
                <a:spcPts val="600"/>
              </a:spcBef>
              <a:spcAft>
                <a:spcPts val="0"/>
              </a:spcAft>
              <a:buClrTx/>
              <a:buSzPct val="95000"/>
              <a:buFont typeface="Arial" panose="020B0604020202020204" pitchFamily="34" charset="0"/>
              <a:buChar char="•"/>
              <a:defRPr sz="1400" kern="1200" spc="0" baseline="0">
                <a:solidFill>
                  <a:schemeClr val="tx1"/>
                </a:solidFill>
                <a:latin typeface="+mn-lt"/>
                <a:ea typeface="+mn-ea"/>
                <a:cs typeface="+mn-cs"/>
              </a:defRPr>
            </a:lvl4pPr>
            <a:lvl5pPr marL="1872000" indent="-288000" algn="l" defTabSz="914309" rtl="0" eaLnBrk="1" latinLnBrk="0" hangingPunct="1">
              <a:lnSpc>
                <a:spcPct val="100000"/>
              </a:lnSpc>
              <a:spcBef>
                <a:spcPts val="600"/>
              </a:spcBef>
              <a:spcAft>
                <a:spcPts val="0"/>
              </a:spcAft>
              <a:buClrTx/>
              <a:buSzPct val="90000"/>
              <a:buFont typeface="Arial" panose="020B0604020202020204" pitchFamily="34" charset="0"/>
              <a:buChar char="•"/>
              <a:tabLst>
                <a:tab pos="4483100" algn="l"/>
              </a:tabLst>
              <a:defRPr sz="1400" kern="1200" spc="0" baseline="0">
                <a:solidFill>
                  <a:schemeClr val="tx1"/>
                </a:solidFill>
                <a:latin typeface="+mn-lt"/>
                <a:ea typeface="+mn-ea"/>
                <a:cs typeface="+mn-cs"/>
              </a:defRPr>
            </a:lvl5pPr>
            <a:lvl6pPr marL="2160000" indent="-234000" algn="l" defTabSz="914309" rtl="0" eaLnBrk="1" latinLnBrk="0" hangingPunct="1">
              <a:lnSpc>
                <a:spcPct val="100000"/>
              </a:lnSpc>
              <a:spcBef>
                <a:spcPts val="600"/>
              </a:spcBef>
              <a:spcAft>
                <a:spcPts val="0"/>
              </a:spcAft>
              <a:buClrTx/>
              <a:buSzPct val="95000"/>
              <a:buFont typeface="Arial" panose="020B0604020202020204" pitchFamily="34" charset="0"/>
              <a:buChar char="•"/>
              <a:defRPr sz="1100" kern="1200" spc="0">
                <a:solidFill>
                  <a:schemeClr val="tx2"/>
                </a:solidFill>
                <a:latin typeface="+mn-lt"/>
                <a:ea typeface="+mn-ea"/>
                <a:cs typeface="+mn-cs"/>
              </a:defRPr>
            </a:lvl6pPr>
            <a:lvl7pPr marL="2520000" indent="-234000" algn="l" defTabSz="914309" rtl="0" eaLnBrk="1" latinLnBrk="0" hangingPunct="1">
              <a:lnSpc>
                <a:spcPct val="100000"/>
              </a:lnSpc>
              <a:spcBef>
                <a:spcPts val="600"/>
              </a:spcBef>
              <a:spcAft>
                <a:spcPts val="0"/>
              </a:spcAft>
              <a:buFont typeface="Arial" panose="020B0604020202020204" pitchFamily="34" charset="0"/>
              <a:buChar char="•"/>
              <a:defRPr sz="1050" kern="1200" spc="0">
                <a:solidFill>
                  <a:schemeClr val="tx2"/>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Antagen av Europaparlamentet i mars 2024</a:t>
            </a:r>
          </a:p>
          <a:p>
            <a:r>
              <a:rPr lang="sv-SE" dirty="0"/>
              <a:t>Slutligt godkännande från EU:s ministerråd innan valet(?)</a:t>
            </a:r>
          </a:p>
          <a:p>
            <a:r>
              <a:rPr lang="sv-SE" dirty="0"/>
              <a:t>Träder i kraft 6 till 36 månader efter slutligt godkännande</a:t>
            </a:r>
          </a:p>
        </p:txBody>
      </p:sp>
      <p:pic>
        <p:nvPicPr>
          <p:cNvPr id="11" name="Picture 10">
            <a:extLst>
              <a:ext uri="{FF2B5EF4-FFF2-40B4-BE49-F238E27FC236}">
                <a16:creationId xmlns:a16="http://schemas.microsoft.com/office/drawing/2014/main" id="{DBE3CB7E-575A-118C-8A41-7E0AAAE9A0E3}"/>
              </a:ext>
            </a:extLst>
          </p:cNvPr>
          <p:cNvPicPr>
            <a:picLocks noChangeAspect="1"/>
          </p:cNvPicPr>
          <p:nvPr/>
        </p:nvPicPr>
        <p:blipFill>
          <a:blip r:embed="rId3"/>
          <a:stretch>
            <a:fillRect/>
          </a:stretch>
        </p:blipFill>
        <p:spPr>
          <a:xfrm rot="21299677">
            <a:off x="1860539" y="837844"/>
            <a:ext cx="7487695" cy="4744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4562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4FD2DB-8D88-0C7F-26FF-8C6F035EF110}"/>
              </a:ext>
            </a:extLst>
          </p:cNvPr>
          <p:cNvSpPr>
            <a:spLocks noGrp="1"/>
          </p:cNvSpPr>
          <p:nvPr>
            <p:ph type="ftr" sz="quarter" idx="39"/>
          </p:nvPr>
        </p:nvSpPr>
        <p:spPr/>
        <p:txBody>
          <a:bodyPr/>
          <a:lstStyle/>
          <a:p>
            <a:endParaRPr lang="sv-SE" dirty="0"/>
          </a:p>
        </p:txBody>
      </p:sp>
      <p:sp>
        <p:nvSpPr>
          <p:cNvPr id="3" name="Content Placeholder 2">
            <a:extLst>
              <a:ext uri="{FF2B5EF4-FFF2-40B4-BE49-F238E27FC236}">
                <a16:creationId xmlns:a16="http://schemas.microsoft.com/office/drawing/2014/main" id="{47551268-5121-C7EF-44B9-5C652714B0EC}"/>
              </a:ext>
            </a:extLst>
          </p:cNvPr>
          <p:cNvSpPr>
            <a:spLocks noGrp="1"/>
          </p:cNvSpPr>
          <p:nvPr>
            <p:ph idx="1"/>
          </p:nvPr>
        </p:nvSpPr>
        <p:spPr/>
        <p:txBody>
          <a:bodyPr/>
          <a:lstStyle/>
          <a:p>
            <a:r>
              <a:rPr lang="sv-SE" dirty="0"/>
              <a:t>EU-kommissionen</a:t>
            </a:r>
          </a:p>
          <a:p>
            <a:pPr lvl="1"/>
            <a:r>
              <a:rPr lang="en-US" dirty="0"/>
              <a:t>Ethical guidelines on the use of artificial intelligence and data in teaching and learning for educators</a:t>
            </a:r>
          </a:p>
          <a:p>
            <a:pPr lvl="1"/>
            <a:r>
              <a:rPr lang="en-US" dirty="0"/>
              <a:t>Ethics guidelines for trustworthy AI</a:t>
            </a:r>
          </a:p>
          <a:p>
            <a:r>
              <a:rPr lang="sv-SE" dirty="0"/>
              <a:t>UNESCO</a:t>
            </a:r>
          </a:p>
          <a:p>
            <a:pPr lvl="1"/>
            <a:r>
              <a:rPr lang="en-US" dirty="0"/>
              <a:t>Guidance for the use of generative AI in education and research</a:t>
            </a:r>
          </a:p>
          <a:p>
            <a:r>
              <a:rPr lang="sv-SE" dirty="0"/>
              <a:t>Exempel från svenska universitet och högskolor</a:t>
            </a:r>
          </a:p>
          <a:p>
            <a:pPr lvl="1"/>
            <a:r>
              <a:rPr lang="sv-SE" dirty="0"/>
              <a:t>Vägledning om användning av AI-drivna </a:t>
            </a:r>
            <a:r>
              <a:rPr lang="sv-SE" dirty="0" err="1"/>
              <a:t>chattbotar</a:t>
            </a:r>
            <a:r>
              <a:rPr lang="sv-SE" dirty="0"/>
              <a:t> vid utbildning och forskning (SU)
AI i undervisningen (LU)
AI i högre utbildning (LNU)</a:t>
            </a:r>
            <a:endParaRPr lang="en-GB" dirty="0"/>
          </a:p>
        </p:txBody>
      </p:sp>
      <p:sp>
        <p:nvSpPr>
          <p:cNvPr id="4" name="Title 3">
            <a:extLst>
              <a:ext uri="{FF2B5EF4-FFF2-40B4-BE49-F238E27FC236}">
                <a16:creationId xmlns:a16="http://schemas.microsoft.com/office/drawing/2014/main" id="{26CD6F66-2A49-DCC5-123D-8AF244830A9A}"/>
              </a:ext>
            </a:extLst>
          </p:cNvPr>
          <p:cNvSpPr>
            <a:spLocks noGrp="1"/>
          </p:cNvSpPr>
          <p:nvPr>
            <p:ph type="title"/>
          </p:nvPr>
        </p:nvSpPr>
        <p:spPr/>
        <p:txBody>
          <a:bodyPr/>
          <a:lstStyle/>
          <a:p>
            <a:r>
              <a:rPr lang="sv-SE" dirty="0"/>
              <a:t>Etiska riktlinjer</a:t>
            </a:r>
          </a:p>
        </p:txBody>
      </p:sp>
    </p:spTree>
    <p:extLst>
      <p:ext uri="{BB962C8B-B14F-4D97-AF65-F5344CB8AC3E}">
        <p14:creationId xmlns:p14="http://schemas.microsoft.com/office/powerpoint/2010/main" val="313379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486093-C508-7E8F-123C-B5E72A6AC4B9}"/>
              </a:ext>
            </a:extLst>
          </p:cNvPr>
          <p:cNvSpPr>
            <a:spLocks noGrp="1"/>
          </p:cNvSpPr>
          <p:nvPr>
            <p:ph type="ftr" sz="quarter" idx="39"/>
          </p:nvPr>
        </p:nvSpPr>
        <p:spPr/>
        <p:txBody>
          <a:bodyPr/>
          <a:lstStyle/>
          <a:p>
            <a:endParaRPr lang="sv-SE" dirty="0"/>
          </a:p>
        </p:txBody>
      </p:sp>
      <p:sp>
        <p:nvSpPr>
          <p:cNvPr id="3" name="Content Placeholder 2">
            <a:extLst>
              <a:ext uri="{FF2B5EF4-FFF2-40B4-BE49-F238E27FC236}">
                <a16:creationId xmlns:a16="http://schemas.microsoft.com/office/drawing/2014/main" id="{59E99094-A23B-C19E-95E8-7CBDBBD588A6}"/>
              </a:ext>
            </a:extLst>
          </p:cNvPr>
          <p:cNvSpPr>
            <a:spLocks noGrp="1"/>
          </p:cNvSpPr>
          <p:nvPr>
            <p:ph idx="1"/>
          </p:nvPr>
        </p:nvSpPr>
        <p:spPr/>
        <p:txBody>
          <a:bodyPr/>
          <a:lstStyle/>
          <a:p>
            <a:r>
              <a:rPr lang="sv-SE" b="1" dirty="0"/>
              <a:t>Transparens</a:t>
            </a:r>
            <a:r>
              <a:rPr lang="sv-SE" dirty="0"/>
              <a:t>: Lärare måste säkerställa transparens i användningen av AI, inklusive de datakällor som används, algoritmer som tillämpas och eventuella beslutsprocesser
</a:t>
            </a:r>
            <a:r>
              <a:rPr lang="sv-SE" b="1" dirty="0"/>
              <a:t>Nytta</a:t>
            </a:r>
            <a:r>
              <a:rPr lang="sv-SE" dirty="0"/>
              <a:t>: Användningen av AI i utbildningen bör syfta till att gynna studenter, lärare och samhället i stort
</a:t>
            </a:r>
            <a:r>
              <a:rPr lang="sv-SE" b="1" dirty="0"/>
              <a:t>Ansvarsskyldighet</a:t>
            </a:r>
            <a:r>
              <a:rPr lang="sv-SE" dirty="0"/>
              <a:t>: Lärare måste vara ansvariga för användningen av AI-system i utbildningen, och det bör finnas tydliga ansvarslinjer för alla resultat som följer av deras användning
</a:t>
            </a:r>
            <a:r>
              <a:rPr lang="sv-SE" b="1" dirty="0"/>
              <a:t>Yrkesansvar</a:t>
            </a:r>
            <a:r>
              <a:rPr lang="sv-SE" dirty="0"/>
              <a:t>: Lärare och utbildare måste använda AI på ett ansvarsfullt och professionellt sätt, med beaktande av den potentiella inverkan på eleverna
</a:t>
            </a:r>
            <a:r>
              <a:rPr lang="sv-SE" b="1" dirty="0"/>
              <a:t>Säkerhet</a:t>
            </a:r>
            <a:r>
              <a:rPr lang="sv-SE" dirty="0"/>
              <a:t>: AI-system som används i utbildning måste vara säkra och skydda mot obehörig åtkomst eller missbruk av data</a:t>
            </a:r>
            <a:endParaRPr lang="en-GB" dirty="0"/>
          </a:p>
        </p:txBody>
      </p:sp>
      <p:sp>
        <p:nvSpPr>
          <p:cNvPr id="4" name="Title 3">
            <a:extLst>
              <a:ext uri="{FF2B5EF4-FFF2-40B4-BE49-F238E27FC236}">
                <a16:creationId xmlns:a16="http://schemas.microsoft.com/office/drawing/2014/main" id="{965A35C2-6FCB-11A4-9D47-F348B3DE90E6}"/>
              </a:ext>
            </a:extLst>
          </p:cNvPr>
          <p:cNvSpPr>
            <a:spLocks noGrp="1"/>
          </p:cNvSpPr>
          <p:nvPr>
            <p:ph type="title"/>
          </p:nvPr>
        </p:nvSpPr>
        <p:spPr/>
        <p:txBody>
          <a:bodyPr>
            <a:normAutofit fontScale="90000"/>
          </a:bodyPr>
          <a:lstStyle/>
          <a:p>
            <a:r>
              <a:rPr lang="sv-SE" dirty="0"/>
              <a:t>EU-kommissionen: Etisk användning av AI inom utbildning</a:t>
            </a:r>
          </a:p>
        </p:txBody>
      </p:sp>
    </p:spTree>
    <p:extLst>
      <p:ext uri="{BB962C8B-B14F-4D97-AF65-F5344CB8AC3E}">
        <p14:creationId xmlns:p14="http://schemas.microsoft.com/office/powerpoint/2010/main" val="215025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577D65-C867-8A2C-5D89-095DE3824203}"/>
              </a:ext>
            </a:extLst>
          </p:cNvPr>
          <p:cNvSpPr>
            <a:spLocks noGrp="1"/>
          </p:cNvSpPr>
          <p:nvPr>
            <p:ph type="ftr" sz="quarter" idx="39"/>
          </p:nvPr>
        </p:nvSpPr>
        <p:spPr/>
        <p:txBody>
          <a:bodyPr/>
          <a:lstStyle/>
          <a:p>
            <a:endParaRPr lang="sv-SE" dirty="0"/>
          </a:p>
        </p:txBody>
      </p:sp>
      <p:sp>
        <p:nvSpPr>
          <p:cNvPr id="5" name="Content Placeholder 4">
            <a:extLst>
              <a:ext uri="{FF2B5EF4-FFF2-40B4-BE49-F238E27FC236}">
                <a16:creationId xmlns:a16="http://schemas.microsoft.com/office/drawing/2014/main" id="{31233A1F-FF21-447E-7482-A2ACA86B51C9}"/>
              </a:ext>
            </a:extLst>
          </p:cNvPr>
          <p:cNvSpPr>
            <a:spLocks noGrp="1"/>
          </p:cNvSpPr>
          <p:nvPr>
            <p:ph idx="1"/>
          </p:nvPr>
        </p:nvSpPr>
        <p:spPr/>
        <p:txBody>
          <a:bodyPr/>
          <a:lstStyle/>
          <a:p>
            <a:r>
              <a:rPr lang="sv-SE" b="1" dirty="0"/>
              <a:t>Respekt för grundläggande rättigheter</a:t>
            </a:r>
            <a:r>
              <a:rPr lang="sv-SE" dirty="0"/>
              <a:t>: AI-system måste respektera grundläggande rättigheter, inklusive integritet, icke-diskriminering och yttrandefrihet
</a:t>
            </a:r>
            <a:r>
              <a:rPr lang="sv-SE" b="1" dirty="0"/>
              <a:t>Rättvisa</a:t>
            </a:r>
            <a:r>
              <a:rPr lang="sv-SE" dirty="0"/>
              <a:t>: AI-system måste utformas för att undvika och mildra eventuella fördomar eller diskriminering
</a:t>
            </a:r>
            <a:r>
              <a:rPr lang="sv-SE" b="1" dirty="0"/>
              <a:t>Inkludering</a:t>
            </a:r>
            <a:r>
              <a:rPr lang="sv-SE" dirty="0"/>
              <a:t>: AI bör utformas på ett sätt som säkerställer att alla elever kan dra lika stor nytta av detta, oavsett bakgrund eller förmåga
</a:t>
            </a:r>
            <a:r>
              <a:rPr lang="sv-SE" b="1" dirty="0"/>
              <a:t>Tillgänglighet</a:t>
            </a:r>
            <a:r>
              <a:rPr lang="sv-SE" dirty="0"/>
              <a:t>: AI bör utformas på ett sätt som gör den tillgänglig för alla elever, även de med funktionsnedsättning eller andra särskilda behov
</a:t>
            </a:r>
            <a:r>
              <a:rPr lang="sv-SE" b="1" dirty="0"/>
              <a:t>Mänsklig tillsyn</a:t>
            </a:r>
            <a:r>
              <a:rPr lang="sv-SE" dirty="0"/>
              <a:t>: AI bör användas för att stödja, inte ersätta, mänskliga utbildare, och det bör alltid finnas mänsklig tillsyn över alla AI-system som används i utbildningen</a:t>
            </a:r>
            <a:endParaRPr lang="en-US" sz="1800" dirty="0"/>
          </a:p>
        </p:txBody>
      </p:sp>
      <p:sp>
        <p:nvSpPr>
          <p:cNvPr id="4" name="Title 3">
            <a:extLst>
              <a:ext uri="{FF2B5EF4-FFF2-40B4-BE49-F238E27FC236}">
                <a16:creationId xmlns:a16="http://schemas.microsoft.com/office/drawing/2014/main" id="{A4A28DA9-EB75-C151-7311-5EB592CF6824}"/>
              </a:ext>
            </a:extLst>
          </p:cNvPr>
          <p:cNvSpPr>
            <a:spLocks noGrp="1"/>
          </p:cNvSpPr>
          <p:nvPr>
            <p:ph type="title"/>
          </p:nvPr>
        </p:nvSpPr>
        <p:spPr/>
        <p:txBody>
          <a:bodyPr>
            <a:normAutofit fontScale="90000"/>
          </a:bodyPr>
          <a:lstStyle/>
          <a:p>
            <a:r>
              <a:rPr lang="sv-SE" dirty="0"/>
              <a:t>EU-kommissionen: Etisk användning av AI inom utbildning</a:t>
            </a:r>
            <a:endParaRPr lang="en-GB" dirty="0"/>
          </a:p>
        </p:txBody>
      </p:sp>
    </p:spTree>
    <p:extLst>
      <p:ext uri="{BB962C8B-B14F-4D97-AF65-F5344CB8AC3E}">
        <p14:creationId xmlns:p14="http://schemas.microsoft.com/office/powerpoint/2010/main" val="4195062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4F1829-DFD9-368C-2A4C-1843EB983FF8}"/>
              </a:ext>
            </a:extLst>
          </p:cNvPr>
          <p:cNvSpPr>
            <a:spLocks noGrp="1"/>
          </p:cNvSpPr>
          <p:nvPr>
            <p:ph type="ftr" sz="quarter" idx="39"/>
          </p:nvPr>
        </p:nvSpPr>
        <p:spPr/>
        <p:txBody>
          <a:bodyPr/>
          <a:lstStyle/>
          <a:p>
            <a:endParaRPr lang="sv-SE" dirty="0"/>
          </a:p>
        </p:txBody>
      </p:sp>
      <p:sp>
        <p:nvSpPr>
          <p:cNvPr id="7" name="Content Placeholder 6">
            <a:extLst>
              <a:ext uri="{FF2B5EF4-FFF2-40B4-BE49-F238E27FC236}">
                <a16:creationId xmlns:a16="http://schemas.microsoft.com/office/drawing/2014/main" id="{1FD41CB3-9840-1FCF-25CC-73F7A5328344}"/>
              </a:ext>
            </a:extLst>
          </p:cNvPr>
          <p:cNvSpPr>
            <a:spLocks noGrp="1"/>
          </p:cNvSpPr>
          <p:nvPr>
            <p:ph idx="1"/>
          </p:nvPr>
        </p:nvSpPr>
        <p:spPr/>
        <p:txBody>
          <a:bodyPr/>
          <a:lstStyle/>
          <a:p>
            <a:r>
              <a:rPr lang="sv-SE" dirty="0"/>
              <a:t>Utveckla en politik som sätter </a:t>
            </a:r>
            <a:r>
              <a:rPr lang="sv-SE" b="1" dirty="0"/>
              <a:t>människan i centrum </a:t>
            </a:r>
            <a:r>
              <a:rPr lang="sv-SE" dirty="0"/>
              <a:t>och främjar mänskligt aktörskap, inkludering, rättvisa, jämställdhet, kulturell och språklig mångfald samt mångfald av åsikter och uttryck
Identifiera och ta itu med etiska och politiska frågor kring AI och generativ AI, inklusive frågor som rör integritet, partiskhet, </a:t>
            </a:r>
            <a:r>
              <a:rPr lang="sv-SE" b="1" dirty="0"/>
              <a:t>transparens</a:t>
            </a:r>
            <a:r>
              <a:rPr lang="sv-SE" dirty="0"/>
              <a:t> och ansvarsskyldighet
Använd ett enkelt, tydligt och okomplicerat språk när du utformar generativa AI-system och inkludera sammanhang och exempel för att se till att de genererade kompletteringarna är </a:t>
            </a:r>
            <a:r>
              <a:rPr lang="sv-SE" b="1" dirty="0"/>
              <a:t>relevanta</a:t>
            </a:r>
            <a:r>
              <a:rPr lang="sv-SE" dirty="0"/>
              <a:t> och </a:t>
            </a:r>
            <a:r>
              <a:rPr lang="sv-SE" b="1" dirty="0"/>
              <a:t>meningsfulla</a:t>
            </a:r>
            <a:endParaRPr lang="en-GB" b="1" dirty="0"/>
          </a:p>
        </p:txBody>
      </p:sp>
      <p:sp>
        <p:nvSpPr>
          <p:cNvPr id="6" name="Title 5">
            <a:extLst>
              <a:ext uri="{FF2B5EF4-FFF2-40B4-BE49-F238E27FC236}">
                <a16:creationId xmlns:a16="http://schemas.microsoft.com/office/drawing/2014/main" id="{7CA4E041-4C4C-87EF-E5E8-CB069D3C136E}"/>
              </a:ext>
            </a:extLst>
          </p:cNvPr>
          <p:cNvSpPr>
            <a:spLocks noGrp="1"/>
          </p:cNvSpPr>
          <p:nvPr>
            <p:ph type="title"/>
          </p:nvPr>
        </p:nvSpPr>
        <p:spPr/>
        <p:txBody>
          <a:bodyPr>
            <a:normAutofit fontScale="90000"/>
          </a:bodyPr>
          <a:lstStyle/>
          <a:p>
            <a:r>
              <a:rPr lang="sv-SE" dirty="0"/>
              <a:t>UNESCO: Riktlinjer för användning av generativ AI i utbildning och forskning</a:t>
            </a:r>
            <a:endParaRPr lang="en-GB" dirty="0"/>
          </a:p>
        </p:txBody>
      </p:sp>
    </p:spTree>
    <p:extLst>
      <p:ext uri="{BB962C8B-B14F-4D97-AF65-F5344CB8AC3E}">
        <p14:creationId xmlns:p14="http://schemas.microsoft.com/office/powerpoint/2010/main" val="1376172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31E441C-0B9A-4478-BEE8-A2654B47A4B2}"/>
              </a:ext>
            </a:extLst>
          </p:cNvPr>
          <p:cNvSpPr>
            <a:spLocks noGrp="1"/>
          </p:cNvSpPr>
          <p:nvPr>
            <p:ph type="ftr" sz="quarter" idx="39"/>
          </p:nvPr>
        </p:nvSpPr>
        <p:spPr/>
        <p:txBody>
          <a:bodyPr/>
          <a:lstStyle/>
          <a:p>
            <a:endParaRPr lang="sv-SE" dirty="0"/>
          </a:p>
        </p:txBody>
      </p:sp>
      <p:sp>
        <p:nvSpPr>
          <p:cNvPr id="5" name="Content Placeholder 4">
            <a:extLst>
              <a:ext uri="{FF2B5EF4-FFF2-40B4-BE49-F238E27FC236}">
                <a16:creationId xmlns:a16="http://schemas.microsoft.com/office/drawing/2014/main" id="{D90F77C9-1493-47CF-569C-3DF94DC0BD27}"/>
              </a:ext>
            </a:extLst>
          </p:cNvPr>
          <p:cNvSpPr>
            <a:spLocks noGrp="1"/>
          </p:cNvSpPr>
          <p:nvPr>
            <p:ph idx="1"/>
          </p:nvPr>
        </p:nvSpPr>
        <p:spPr/>
        <p:txBody>
          <a:bodyPr/>
          <a:lstStyle/>
          <a:p>
            <a:r>
              <a:rPr lang="sv-SE" dirty="0"/>
              <a:t>Utveckla omfattande policyramverk som reglerar användningen av generativ AI inom utbildning och forskning, med fokus på att främja utbildning av hög kvalitet, </a:t>
            </a:r>
            <a:r>
              <a:rPr lang="sv-SE" b="1" dirty="0"/>
              <a:t>social rättvisa </a:t>
            </a:r>
            <a:r>
              <a:rPr lang="sv-SE" dirty="0"/>
              <a:t>och </a:t>
            </a:r>
            <a:r>
              <a:rPr lang="sv-SE" b="1" dirty="0"/>
              <a:t>inkludering</a:t>
            </a:r>
            <a:r>
              <a:rPr lang="sv-SE" dirty="0"/>
              <a:t>
Se till att policys regelbundet ses över och uppdateras för att hålla jämna steg med den tekniska utvecklingen och förändrade samhällsbehov
Främja samarbete och dialog mellan berörda parter, däribland utbildare, forskare, beslutsfattare och det civila samhället, för att säkerställa att generativ AI används på ett sätt som </a:t>
            </a:r>
            <a:r>
              <a:rPr lang="sv-SE" b="1" dirty="0"/>
              <a:t>gynnar samhället i stort</a:t>
            </a:r>
            <a:endParaRPr lang="en-GB" b="1" dirty="0"/>
          </a:p>
        </p:txBody>
      </p:sp>
      <p:sp>
        <p:nvSpPr>
          <p:cNvPr id="4" name="Title 3">
            <a:extLst>
              <a:ext uri="{FF2B5EF4-FFF2-40B4-BE49-F238E27FC236}">
                <a16:creationId xmlns:a16="http://schemas.microsoft.com/office/drawing/2014/main" id="{F1152D61-2AB2-C58C-90CF-586C05865A36}"/>
              </a:ext>
            </a:extLst>
          </p:cNvPr>
          <p:cNvSpPr>
            <a:spLocks noGrp="1"/>
          </p:cNvSpPr>
          <p:nvPr>
            <p:ph type="title"/>
          </p:nvPr>
        </p:nvSpPr>
        <p:spPr/>
        <p:txBody>
          <a:bodyPr>
            <a:normAutofit fontScale="90000"/>
          </a:bodyPr>
          <a:lstStyle/>
          <a:p>
            <a:r>
              <a:rPr lang="sv-SE" dirty="0"/>
              <a:t>UNESCO: Riktlinjer för användning av generativ AI i utbildning och forskning</a:t>
            </a:r>
            <a:endParaRPr lang="en-GB" dirty="0"/>
          </a:p>
        </p:txBody>
      </p:sp>
    </p:spTree>
    <p:extLst>
      <p:ext uri="{BB962C8B-B14F-4D97-AF65-F5344CB8AC3E}">
        <p14:creationId xmlns:p14="http://schemas.microsoft.com/office/powerpoint/2010/main" val="704462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4D32979-F68F-631A-00D4-0D1E1EB66A61}"/>
              </a:ext>
            </a:extLst>
          </p:cNvPr>
          <p:cNvSpPr>
            <a:spLocks noGrp="1"/>
          </p:cNvSpPr>
          <p:nvPr>
            <p:ph type="ftr" sz="quarter" idx="39"/>
          </p:nvPr>
        </p:nvSpPr>
        <p:spPr/>
        <p:txBody>
          <a:bodyPr/>
          <a:lstStyle/>
          <a:p>
            <a:endParaRPr lang="sv-SE" dirty="0"/>
          </a:p>
        </p:txBody>
      </p:sp>
      <p:sp>
        <p:nvSpPr>
          <p:cNvPr id="13" name="Content Placeholder 12">
            <a:extLst>
              <a:ext uri="{FF2B5EF4-FFF2-40B4-BE49-F238E27FC236}">
                <a16:creationId xmlns:a16="http://schemas.microsoft.com/office/drawing/2014/main" id="{D3E8AE04-D226-1235-5D52-CF7824674318}"/>
              </a:ext>
            </a:extLst>
          </p:cNvPr>
          <p:cNvSpPr>
            <a:spLocks noGrp="1"/>
          </p:cNvSpPr>
          <p:nvPr>
            <p:ph idx="1"/>
          </p:nvPr>
        </p:nvSpPr>
        <p:spPr/>
        <p:txBody>
          <a:bodyPr/>
          <a:lstStyle/>
          <a:p>
            <a:r>
              <a:rPr lang="sv-SE" dirty="0"/>
              <a:t>Artificiell intelligens: Flera metoder för att bygga modeller som kan lösa uppgifter</a:t>
            </a:r>
          </a:p>
          <a:p>
            <a:pPr lvl="1"/>
            <a:r>
              <a:rPr lang="sv-SE" dirty="0"/>
              <a:t>Taligenkänning</a:t>
            </a:r>
          </a:p>
          <a:p>
            <a:pPr lvl="1"/>
            <a:r>
              <a:rPr lang="sv-SE" dirty="0"/>
              <a:t>Filter mot skräppost</a:t>
            </a:r>
          </a:p>
          <a:p>
            <a:pPr lvl="1"/>
            <a:r>
              <a:rPr lang="sv-SE" dirty="0"/>
              <a:t>Översättning</a:t>
            </a:r>
          </a:p>
          <a:p>
            <a:pPr lvl="1"/>
            <a:r>
              <a:rPr lang="sv-SE" dirty="0"/>
              <a:t>Motståndare/agenter i spel</a:t>
            </a:r>
          </a:p>
          <a:p>
            <a:pPr lvl="1"/>
            <a:r>
              <a:rPr lang="sv-SE" dirty="0"/>
              <a:t>Robotfordon</a:t>
            </a:r>
          </a:p>
          <a:p>
            <a:pPr lvl="1"/>
            <a:r>
              <a:rPr lang="sv-SE" dirty="0"/>
              <a:t>Klassificering av bilder</a:t>
            </a:r>
          </a:p>
          <a:p>
            <a:pPr lvl="1"/>
            <a:r>
              <a:rPr lang="sv-SE" dirty="0"/>
              <a:t>…</a:t>
            </a:r>
          </a:p>
          <a:p>
            <a:r>
              <a:rPr lang="sv-SE" dirty="0"/>
              <a:t>1950 - </a:t>
            </a:r>
            <a:endParaRPr lang="en-GB" dirty="0"/>
          </a:p>
        </p:txBody>
      </p:sp>
      <p:sp>
        <p:nvSpPr>
          <p:cNvPr id="12" name="Title 11">
            <a:extLst>
              <a:ext uri="{FF2B5EF4-FFF2-40B4-BE49-F238E27FC236}">
                <a16:creationId xmlns:a16="http://schemas.microsoft.com/office/drawing/2014/main" id="{6B3600AF-1FE5-7F6B-BE49-6475A73B5029}"/>
              </a:ext>
            </a:extLst>
          </p:cNvPr>
          <p:cNvSpPr>
            <a:spLocks noGrp="1"/>
          </p:cNvSpPr>
          <p:nvPr>
            <p:ph type="title"/>
          </p:nvPr>
        </p:nvSpPr>
        <p:spPr/>
        <p:txBody>
          <a:bodyPr/>
          <a:lstStyle/>
          <a:p>
            <a:r>
              <a:rPr lang="sv-SE" dirty="0"/>
              <a:t>Vad är AI?</a:t>
            </a:r>
          </a:p>
        </p:txBody>
      </p:sp>
    </p:spTree>
    <p:extLst>
      <p:ext uri="{BB962C8B-B14F-4D97-AF65-F5344CB8AC3E}">
        <p14:creationId xmlns:p14="http://schemas.microsoft.com/office/powerpoint/2010/main" val="178783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B0AA8EA-58EE-742D-F3B1-8C1F47E1A184}"/>
              </a:ext>
            </a:extLst>
          </p:cNvPr>
          <p:cNvSpPr>
            <a:spLocks noGrp="1"/>
          </p:cNvSpPr>
          <p:nvPr>
            <p:ph type="ftr" sz="quarter" idx="39"/>
          </p:nvPr>
        </p:nvSpPr>
        <p:spPr/>
        <p:txBody>
          <a:bodyPr/>
          <a:lstStyle/>
          <a:p>
            <a:endParaRPr lang="sv-SE" dirty="0"/>
          </a:p>
        </p:txBody>
      </p:sp>
      <p:sp>
        <p:nvSpPr>
          <p:cNvPr id="3" name="Content Placeholder 2">
            <a:extLst>
              <a:ext uri="{FF2B5EF4-FFF2-40B4-BE49-F238E27FC236}">
                <a16:creationId xmlns:a16="http://schemas.microsoft.com/office/drawing/2014/main" id="{DC0A3428-688D-D54A-488A-87B0D6A6E6ED}"/>
              </a:ext>
            </a:extLst>
          </p:cNvPr>
          <p:cNvSpPr>
            <a:spLocks noGrp="1"/>
          </p:cNvSpPr>
          <p:nvPr>
            <p:ph idx="1"/>
          </p:nvPr>
        </p:nvSpPr>
        <p:spPr/>
        <p:txBody>
          <a:bodyPr/>
          <a:lstStyle/>
          <a:p>
            <a:r>
              <a:rPr lang="sv-SE" dirty="0"/>
              <a:t>Generativa AI-system, som </a:t>
            </a:r>
            <a:r>
              <a:rPr lang="sv-SE" dirty="0" err="1"/>
              <a:t>OpenAI:s</a:t>
            </a:r>
            <a:r>
              <a:rPr lang="sv-SE" dirty="0"/>
              <a:t> ChatGPT, uppges förbruka energi motsvarande 33 000 genomsnittliga amerikanska hem, vilket ungefär motsvarar 95 000 europeiska hem eller 70 000 svenska hem.</a:t>
            </a:r>
            <a:br>
              <a:rPr lang="sv-SE" dirty="0"/>
            </a:br>
            <a:r>
              <a:rPr lang="sv-SE" dirty="0"/>
              <a:t>(</a:t>
            </a:r>
            <a:r>
              <a:rPr lang="sv-SE" dirty="0">
                <a:hlinkClick r:id="rId2"/>
              </a:rPr>
              <a:t>Crawford, Nature, 2024</a:t>
            </a:r>
            <a:r>
              <a:rPr lang="sv-SE" dirty="0"/>
              <a:t>; US Energy Information Administration; Eurostat; Energimyndigheten)
Att träna och köra AI-modeller kan vara mycket resurskrävande. Att träna en enda AI-modell kan släppa ut lika mycket koldioxid som fem bilar under hela sin livstid. Datacenter förväntas förbruka över 6 % av den globala energin år 2030. Men AI skulle potentiellt kunna göra det möjligt att förverkliga 79 % av målen för hållbar utveckling (SDG), särskilt inom miljöområden som klimatåtgärder, livet under vattenytan och livet på land (</a:t>
            </a:r>
            <a:r>
              <a:rPr lang="sv-SE" dirty="0">
                <a:hlinkClick r:id="rId3"/>
              </a:rPr>
              <a:t>Perucica &amp; </a:t>
            </a:r>
            <a:r>
              <a:rPr lang="sv-SE" dirty="0" err="1">
                <a:hlinkClick r:id="rId3"/>
              </a:rPr>
              <a:t>Andjelkovic</a:t>
            </a:r>
            <a:r>
              <a:rPr lang="sv-SE" dirty="0">
                <a:hlinkClick r:id="rId3"/>
              </a:rPr>
              <a:t>, 2022</a:t>
            </a:r>
            <a:r>
              <a:rPr lang="sv-SE" dirty="0"/>
              <a:t>)</a:t>
            </a:r>
            <a:endParaRPr lang="en-GB" dirty="0"/>
          </a:p>
        </p:txBody>
      </p:sp>
      <p:sp>
        <p:nvSpPr>
          <p:cNvPr id="4" name="Title 3">
            <a:extLst>
              <a:ext uri="{FF2B5EF4-FFF2-40B4-BE49-F238E27FC236}">
                <a16:creationId xmlns:a16="http://schemas.microsoft.com/office/drawing/2014/main" id="{3F5C5D62-6024-E3FB-9B95-7724C5F650CC}"/>
              </a:ext>
            </a:extLst>
          </p:cNvPr>
          <p:cNvSpPr>
            <a:spLocks noGrp="1"/>
          </p:cNvSpPr>
          <p:nvPr>
            <p:ph type="title"/>
          </p:nvPr>
        </p:nvSpPr>
        <p:spPr/>
        <p:txBody>
          <a:bodyPr/>
          <a:lstStyle/>
          <a:p>
            <a:r>
              <a:rPr lang="sv-SE" dirty="0"/>
              <a:t>Hållbarhet</a:t>
            </a:r>
          </a:p>
        </p:txBody>
      </p:sp>
    </p:spTree>
    <p:extLst>
      <p:ext uri="{BB962C8B-B14F-4D97-AF65-F5344CB8AC3E}">
        <p14:creationId xmlns:p14="http://schemas.microsoft.com/office/powerpoint/2010/main" val="565122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C53E39-9852-E592-82CB-710407E6140C}"/>
              </a:ext>
            </a:extLst>
          </p:cNvPr>
          <p:cNvSpPr>
            <a:spLocks noGrp="1"/>
          </p:cNvSpPr>
          <p:nvPr>
            <p:ph type="ftr" sz="quarter" idx="39"/>
          </p:nvPr>
        </p:nvSpPr>
        <p:spPr/>
        <p:txBody>
          <a:bodyPr/>
          <a:lstStyle/>
          <a:p>
            <a:endParaRPr lang="sv-SE"/>
          </a:p>
        </p:txBody>
      </p:sp>
      <p:sp>
        <p:nvSpPr>
          <p:cNvPr id="4" name="Text Placeholder 3">
            <a:extLst>
              <a:ext uri="{FF2B5EF4-FFF2-40B4-BE49-F238E27FC236}">
                <a16:creationId xmlns:a16="http://schemas.microsoft.com/office/drawing/2014/main" id="{180B13C8-2941-F891-0740-2C48A3A6941A}"/>
              </a:ext>
            </a:extLst>
          </p:cNvPr>
          <p:cNvSpPr>
            <a:spLocks noGrp="1"/>
          </p:cNvSpPr>
          <p:nvPr>
            <p:ph idx="1"/>
          </p:nvPr>
        </p:nvSpPr>
        <p:spPr/>
        <p:txBody>
          <a:bodyPr/>
          <a:lstStyle/>
          <a:p>
            <a:r>
              <a:rPr lang="sv-SE" dirty="0"/>
              <a:t>Modeller som innehåller personuppgifter</a:t>
            </a:r>
          </a:p>
          <a:p>
            <a:r>
              <a:rPr lang="sv-SE" dirty="0"/>
              <a:t>Upphovsrättsskyddat material som används utan samtycke/betalning vid träning av modeller</a:t>
            </a:r>
          </a:p>
          <a:p>
            <a:r>
              <a:rPr lang="sv-SE" dirty="0"/>
              <a:t>Potentiellt felaktig information i utdata</a:t>
            </a:r>
          </a:p>
          <a:p>
            <a:pPr lvl="1"/>
            <a:r>
              <a:rPr lang="sv-SE" dirty="0"/>
              <a:t>Partiska träningsdata </a:t>
            </a:r>
            <a:r>
              <a:rPr lang="sv-SE" dirty="0">
                <a:sym typeface="Wingdings" panose="05000000000000000000" pitchFamily="2" charset="2"/>
              </a:rPr>
              <a:t></a:t>
            </a:r>
            <a:r>
              <a:rPr lang="sv-SE" dirty="0"/>
              <a:t> Partiska resultat</a:t>
            </a:r>
          </a:p>
          <a:p>
            <a:pPr lvl="1"/>
            <a:r>
              <a:rPr lang="sv-SE" dirty="0"/>
              <a:t>Hallucinationer</a:t>
            </a:r>
            <a:endParaRPr lang="en-US" dirty="0">
              <a:sym typeface="Wingdings" panose="05000000000000000000" pitchFamily="2" charset="2"/>
            </a:endParaRPr>
          </a:p>
        </p:txBody>
      </p:sp>
      <p:sp>
        <p:nvSpPr>
          <p:cNvPr id="3" name="Title 2">
            <a:extLst>
              <a:ext uri="{FF2B5EF4-FFF2-40B4-BE49-F238E27FC236}">
                <a16:creationId xmlns:a16="http://schemas.microsoft.com/office/drawing/2014/main" id="{2BC72610-F789-F93C-9A83-2C019186FBB0}"/>
              </a:ext>
            </a:extLst>
          </p:cNvPr>
          <p:cNvSpPr>
            <a:spLocks noGrp="1"/>
          </p:cNvSpPr>
          <p:nvPr>
            <p:ph type="title"/>
          </p:nvPr>
        </p:nvSpPr>
        <p:spPr/>
        <p:txBody>
          <a:bodyPr/>
          <a:lstStyle/>
          <a:p>
            <a:r>
              <a:rPr lang="sv-SE" dirty="0"/>
              <a:t>Andra aspekter att tänka på</a:t>
            </a:r>
            <a:endParaRPr lang="en-US" dirty="0"/>
          </a:p>
        </p:txBody>
      </p:sp>
      <p:pic>
        <p:nvPicPr>
          <p:cNvPr id="6" name="Picture 5">
            <a:extLst>
              <a:ext uri="{FF2B5EF4-FFF2-40B4-BE49-F238E27FC236}">
                <a16:creationId xmlns:a16="http://schemas.microsoft.com/office/drawing/2014/main" id="{C2A4B54F-FD72-CD06-0907-20FB4A451F87}"/>
              </a:ext>
            </a:extLst>
          </p:cNvPr>
          <p:cNvPicPr>
            <a:picLocks noChangeAspect="1"/>
          </p:cNvPicPr>
          <p:nvPr/>
        </p:nvPicPr>
        <p:blipFill>
          <a:blip r:embed="rId3"/>
          <a:stretch>
            <a:fillRect/>
          </a:stretch>
        </p:blipFill>
        <p:spPr>
          <a:xfrm rot="21318059">
            <a:off x="3560396" y="1775179"/>
            <a:ext cx="7678222" cy="4591691"/>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D0B392D1-D1AA-28BA-DB38-8036BF77E6EF}"/>
              </a:ext>
            </a:extLst>
          </p:cNvPr>
          <p:cNvPicPr>
            <a:picLocks noChangeAspect="1"/>
          </p:cNvPicPr>
          <p:nvPr/>
        </p:nvPicPr>
        <p:blipFill>
          <a:blip r:embed="rId4"/>
          <a:stretch>
            <a:fillRect/>
          </a:stretch>
        </p:blipFill>
        <p:spPr>
          <a:xfrm rot="329327">
            <a:off x="1118550" y="628258"/>
            <a:ext cx="7659169" cy="5601482"/>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C43FEEA6-E0EA-0F93-BAD0-22DBBB4A17B6}"/>
              </a:ext>
            </a:extLst>
          </p:cNvPr>
          <p:cNvPicPr>
            <a:picLocks noChangeAspect="1"/>
          </p:cNvPicPr>
          <p:nvPr/>
        </p:nvPicPr>
        <p:blipFill>
          <a:blip r:embed="rId5"/>
          <a:stretch>
            <a:fillRect/>
          </a:stretch>
        </p:blipFill>
        <p:spPr>
          <a:xfrm rot="21430219">
            <a:off x="3610708" y="1177765"/>
            <a:ext cx="6916115" cy="4191585"/>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05EFE436-F3F1-00A1-28D2-4F5FCB77B24E}"/>
              </a:ext>
            </a:extLst>
          </p:cNvPr>
          <p:cNvPicPr>
            <a:picLocks noChangeAspect="1"/>
          </p:cNvPicPr>
          <p:nvPr/>
        </p:nvPicPr>
        <p:blipFill>
          <a:blip r:embed="rId6"/>
          <a:stretch>
            <a:fillRect/>
          </a:stretch>
        </p:blipFill>
        <p:spPr>
          <a:xfrm rot="204307">
            <a:off x="602785" y="1196818"/>
            <a:ext cx="7640116" cy="4153480"/>
          </a:xfrm>
          <a:prstGeom prst="rect">
            <a:avLst/>
          </a:prstGeom>
          <a:ln>
            <a:noFill/>
          </a:ln>
          <a:effectLst>
            <a:outerShdw blurRad="190500" algn="tl" rotWithShape="0">
              <a:srgbClr val="000000">
                <a:alpha val="70000"/>
              </a:srgbClr>
            </a:outerShdw>
          </a:effectLst>
        </p:spPr>
      </p:pic>
      <p:pic>
        <p:nvPicPr>
          <p:cNvPr id="14" name="Picture 13">
            <a:extLst>
              <a:ext uri="{FF2B5EF4-FFF2-40B4-BE49-F238E27FC236}">
                <a16:creationId xmlns:a16="http://schemas.microsoft.com/office/drawing/2014/main" id="{36410861-7990-D975-7879-E7C15D1B9E1C}"/>
              </a:ext>
            </a:extLst>
          </p:cNvPr>
          <p:cNvPicPr>
            <a:picLocks noChangeAspect="1"/>
          </p:cNvPicPr>
          <p:nvPr/>
        </p:nvPicPr>
        <p:blipFill>
          <a:blip r:embed="rId7"/>
          <a:stretch>
            <a:fillRect/>
          </a:stretch>
        </p:blipFill>
        <p:spPr>
          <a:xfrm>
            <a:off x="608414" y="1284474"/>
            <a:ext cx="10080625" cy="50574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0001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09DBB182-BD5C-A478-CC16-2E9B3BF12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0"/>
            <a:ext cx="82105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243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FC34-708C-7039-EC2A-C0AFF8DB9AA1}"/>
              </a:ext>
            </a:extLst>
          </p:cNvPr>
          <p:cNvSpPr>
            <a:spLocks noGrp="1"/>
          </p:cNvSpPr>
          <p:nvPr>
            <p:ph type="title"/>
          </p:nvPr>
        </p:nvSpPr>
        <p:spPr/>
        <p:txBody>
          <a:bodyPr/>
          <a:lstStyle/>
          <a:p>
            <a:r>
              <a:rPr lang="sv-SE" dirty="0"/>
              <a:t>AI i vår lärplattform?</a:t>
            </a:r>
          </a:p>
        </p:txBody>
      </p:sp>
      <p:sp>
        <p:nvSpPr>
          <p:cNvPr id="3" name="Content Placeholder 2">
            <a:extLst>
              <a:ext uri="{FF2B5EF4-FFF2-40B4-BE49-F238E27FC236}">
                <a16:creationId xmlns:a16="http://schemas.microsoft.com/office/drawing/2014/main" id="{081DBC3A-01EF-BE94-47E8-C703B7D5DFAC}"/>
              </a:ext>
            </a:extLst>
          </p:cNvPr>
          <p:cNvSpPr>
            <a:spLocks noGrp="1"/>
          </p:cNvSpPr>
          <p:nvPr>
            <p:ph idx="1"/>
          </p:nvPr>
        </p:nvSpPr>
        <p:spPr/>
        <p:txBody>
          <a:bodyPr>
            <a:normAutofit/>
          </a:bodyPr>
          <a:lstStyle/>
          <a:p>
            <a:r>
              <a:rPr lang="sv-SE" dirty="0"/>
              <a:t>Publicerad sommaren 2023: </a:t>
            </a:r>
            <a:r>
              <a:rPr lang="en-US" i="1" dirty="0">
                <a:hlinkClick r:id="rId3"/>
              </a:rPr>
              <a:t>Instructure’s </a:t>
            </a:r>
            <a:r>
              <a:rPr lang="en-GB" i="1" dirty="0">
                <a:hlinkClick r:id="rId3"/>
              </a:rPr>
              <a:t>Approach to an Ethical AI Strategy</a:t>
            </a:r>
            <a:endParaRPr lang="sv-SE" i="1" dirty="0"/>
          </a:p>
          <a:p>
            <a:r>
              <a:rPr lang="sv-SE" dirty="0"/>
              <a:t>Funktioner som finns på företagets </a:t>
            </a:r>
            <a:r>
              <a:rPr lang="sv-SE" dirty="0" err="1"/>
              <a:t>roadmap</a:t>
            </a:r>
            <a:r>
              <a:rPr lang="sv-SE" dirty="0"/>
              <a:t>:</a:t>
            </a:r>
          </a:p>
          <a:p>
            <a:pPr lvl="1"/>
            <a:r>
              <a:rPr lang="en-GB" b="1" i="1" dirty="0"/>
              <a:t>AI-assisted course design and templates </a:t>
            </a:r>
            <a:r>
              <a:rPr lang="en-GB" i="1" dirty="0"/>
              <a:t>to create page layouts using natural language instead of HTML</a:t>
            </a:r>
          </a:p>
          <a:p>
            <a:pPr lvl="1"/>
            <a:r>
              <a:rPr lang="en-GB" b="1" i="1" dirty="0"/>
              <a:t>Canvas-wide semantic search </a:t>
            </a:r>
            <a:r>
              <a:rPr lang="en-GB" i="1" dirty="0"/>
              <a:t>to simplify finding course materials on contextually relevant subjects using natural language</a:t>
            </a:r>
          </a:p>
          <a:p>
            <a:pPr lvl="1"/>
            <a:r>
              <a:rPr lang="en-GB" b="1" i="1" dirty="0"/>
              <a:t>AI writing coach, </a:t>
            </a:r>
            <a:r>
              <a:rPr lang="en-GB" b="1" i="1" dirty="0" err="1"/>
              <a:t>Khanmigo</a:t>
            </a:r>
            <a:r>
              <a:rPr lang="en-GB" b="1" i="1" dirty="0"/>
              <a:t> from Khan Academy</a:t>
            </a:r>
            <a:r>
              <a:rPr lang="en-GB" i="1" dirty="0"/>
              <a:t>, to deliver human-driven, technology-enhanced essay feedback and grading, lesson planning and rubric creation</a:t>
            </a:r>
          </a:p>
          <a:p>
            <a:pPr lvl="1"/>
            <a:r>
              <a:rPr lang="en-GB" b="1" i="1" dirty="0"/>
              <a:t>Emerging AI Marketplace </a:t>
            </a:r>
            <a:r>
              <a:rPr lang="en-GB" i="1" dirty="0"/>
              <a:t>to showcase innovative AI tools that integrate seamlessly with Canvas and adhere to our security/privacy guidelines; many of these tools are offering free trials</a:t>
            </a:r>
            <a:endParaRPr lang="en-GB" dirty="0"/>
          </a:p>
        </p:txBody>
      </p:sp>
    </p:spTree>
    <p:extLst>
      <p:ext uri="{BB962C8B-B14F-4D97-AF65-F5344CB8AC3E}">
        <p14:creationId xmlns:p14="http://schemas.microsoft.com/office/powerpoint/2010/main" val="301942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ED4804-E9A3-6841-276E-E4867213F360}"/>
              </a:ext>
            </a:extLst>
          </p:cNvPr>
          <p:cNvSpPr>
            <a:spLocks noGrp="1"/>
          </p:cNvSpPr>
          <p:nvPr>
            <p:ph type="ftr" sz="quarter" idx="39"/>
          </p:nvPr>
        </p:nvSpPr>
        <p:spPr/>
        <p:txBody>
          <a:bodyPr/>
          <a:lstStyle/>
          <a:p>
            <a:r>
              <a:rPr lang="en-GB" dirty="0">
                <a:hlinkClick r:id="rId2"/>
              </a:rPr>
              <a:t>https://community.canvaslms.com/t5/The-Product-Blog/Driving-Efficiency-and-Enabling-Deeper-Insights-with-AI-in/ba-p/602277</a:t>
            </a:r>
            <a:r>
              <a:rPr lang="en-GB" dirty="0"/>
              <a:t> </a:t>
            </a:r>
          </a:p>
        </p:txBody>
      </p:sp>
      <p:sp>
        <p:nvSpPr>
          <p:cNvPr id="3" name="Content Placeholder 2">
            <a:extLst>
              <a:ext uri="{FF2B5EF4-FFF2-40B4-BE49-F238E27FC236}">
                <a16:creationId xmlns:a16="http://schemas.microsoft.com/office/drawing/2014/main" id="{EB99AEB3-B758-FA28-BF76-2BF212BC10BD}"/>
              </a:ext>
            </a:extLst>
          </p:cNvPr>
          <p:cNvSpPr>
            <a:spLocks noGrp="1"/>
          </p:cNvSpPr>
          <p:nvPr>
            <p:ph idx="1"/>
          </p:nvPr>
        </p:nvSpPr>
        <p:spPr/>
        <p:txBody>
          <a:bodyPr/>
          <a:lstStyle/>
          <a:p>
            <a:r>
              <a:rPr lang="en-GB" b="1" dirty="0"/>
              <a:t>Smart Search</a:t>
            </a:r>
            <a:br>
              <a:rPr lang="en-GB" dirty="0"/>
            </a:br>
            <a:r>
              <a:rPr lang="en-GB" i="1" dirty="0"/>
              <a:t>“</a:t>
            </a:r>
            <a:r>
              <a:rPr lang="en-US" i="1" dirty="0"/>
              <a:t>This feature facilitates faster content discovery for both teachers and students by finding content from course pages, discussion prompts, and assignments.”</a:t>
            </a:r>
          </a:p>
          <a:p>
            <a:endParaRPr lang="en-GB" i="1" dirty="0"/>
          </a:p>
          <a:p>
            <a:r>
              <a:rPr lang="en-GB" b="1" dirty="0"/>
              <a:t>Ask Your Data</a:t>
            </a:r>
            <a:br>
              <a:rPr lang="en-GB" dirty="0"/>
            </a:br>
            <a:r>
              <a:rPr lang="en-GB" i="1" dirty="0"/>
              <a:t>“…</a:t>
            </a:r>
            <a:r>
              <a:rPr lang="en-US" i="1" dirty="0"/>
              <a:t>allows [admins] to query data using natural language and questions.”</a:t>
            </a:r>
            <a:endParaRPr lang="en-GB" i="1" dirty="0"/>
          </a:p>
          <a:p>
            <a:endParaRPr lang="en-GB" dirty="0">
              <a:hlinkClick r:id="rId2"/>
            </a:endParaRPr>
          </a:p>
        </p:txBody>
      </p:sp>
      <p:sp>
        <p:nvSpPr>
          <p:cNvPr id="4" name="Title 3">
            <a:extLst>
              <a:ext uri="{FF2B5EF4-FFF2-40B4-BE49-F238E27FC236}">
                <a16:creationId xmlns:a16="http://schemas.microsoft.com/office/drawing/2014/main" id="{97637970-BCFD-2C41-1DEF-48E64C194BB8}"/>
              </a:ext>
            </a:extLst>
          </p:cNvPr>
          <p:cNvSpPr>
            <a:spLocks noGrp="1"/>
          </p:cNvSpPr>
          <p:nvPr>
            <p:ph type="title"/>
          </p:nvPr>
        </p:nvSpPr>
        <p:spPr/>
        <p:txBody>
          <a:bodyPr/>
          <a:lstStyle/>
          <a:p>
            <a:r>
              <a:rPr lang="sv-SE" dirty="0"/>
              <a:t>AI-funktioner i Canvas, slutet av 2024</a:t>
            </a:r>
            <a:endParaRPr lang="en-GB" dirty="0"/>
          </a:p>
        </p:txBody>
      </p:sp>
    </p:spTree>
    <p:extLst>
      <p:ext uri="{BB962C8B-B14F-4D97-AF65-F5344CB8AC3E}">
        <p14:creationId xmlns:p14="http://schemas.microsoft.com/office/powerpoint/2010/main" val="192737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0168F2-EE23-CEB2-FC4D-3CF93F7D7CF0}"/>
              </a:ext>
            </a:extLst>
          </p:cNvPr>
          <p:cNvSpPr>
            <a:spLocks noGrp="1"/>
          </p:cNvSpPr>
          <p:nvPr>
            <p:ph type="ftr" sz="quarter" idx="39"/>
          </p:nvPr>
        </p:nvSpPr>
        <p:spPr/>
        <p:txBody>
          <a:bodyPr/>
          <a:lstStyle/>
          <a:p>
            <a:endParaRPr lang="sv-SE" dirty="0"/>
          </a:p>
        </p:txBody>
      </p:sp>
      <p:sp>
        <p:nvSpPr>
          <p:cNvPr id="3" name="Subtitle 2">
            <a:extLst>
              <a:ext uri="{FF2B5EF4-FFF2-40B4-BE49-F238E27FC236}">
                <a16:creationId xmlns:a16="http://schemas.microsoft.com/office/drawing/2014/main" id="{9A0C736A-73B9-94DC-1E11-DC6333838780}"/>
              </a:ext>
            </a:extLst>
          </p:cNvPr>
          <p:cNvSpPr>
            <a:spLocks noGrp="1"/>
          </p:cNvSpPr>
          <p:nvPr>
            <p:ph type="subTitle" idx="1"/>
          </p:nvPr>
        </p:nvSpPr>
        <p:spPr/>
        <p:txBody>
          <a:bodyPr/>
          <a:lstStyle/>
          <a:p>
            <a:endParaRPr lang="en-GB"/>
          </a:p>
        </p:txBody>
      </p:sp>
      <p:sp>
        <p:nvSpPr>
          <p:cNvPr id="4" name="Title 3">
            <a:extLst>
              <a:ext uri="{FF2B5EF4-FFF2-40B4-BE49-F238E27FC236}">
                <a16:creationId xmlns:a16="http://schemas.microsoft.com/office/drawing/2014/main" id="{C67B29FB-C9DA-176A-88D6-9C6E39135952}"/>
              </a:ext>
            </a:extLst>
          </p:cNvPr>
          <p:cNvSpPr>
            <a:spLocks noGrp="1"/>
          </p:cNvSpPr>
          <p:nvPr>
            <p:ph type="title"/>
          </p:nvPr>
        </p:nvSpPr>
        <p:spPr/>
        <p:txBody>
          <a:bodyPr/>
          <a:lstStyle/>
          <a:p>
            <a:r>
              <a:rPr lang="sv-SE" dirty="0"/>
              <a:t>Dags att testa!</a:t>
            </a:r>
          </a:p>
        </p:txBody>
      </p:sp>
    </p:spTree>
    <p:extLst>
      <p:ext uri="{BB962C8B-B14F-4D97-AF65-F5344CB8AC3E}">
        <p14:creationId xmlns:p14="http://schemas.microsoft.com/office/powerpoint/2010/main" val="4245967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AA505-EC2F-A912-5B3E-F83168753324}"/>
              </a:ext>
            </a:extLst>
          </p:cNvPr>
          <p:cNvSpPr>
            <a:spLocks noGrp="1"/>
          </p:cNvSpPr>
          <p:nvPr>
            <p:ph type="title"/>
          </p:nvPr>
        </p:nvSpPr>
        <p:spPr/>
        <p:txBody>
          <a:bodyPr/>
          <a:lstStyle/>
          <a:p>
            <a:r>
              <a:rPr lang="en-GB"/>
              <a:t>Copilot</a:t>
            </a:r>
          </a:p>
        </p:txBody>
      </p:sp>
      <p:sp>
        <p:nvSpPr>
          <p:cNvPr id="3" name="Content Placeholder 2">
            <a:extLst>
              <a:ext uri="{FF2B5EF4-FFF2-40B4-BE49-F238E27FC236}">
                <a16:creationId xmlns:a16="http://schemas.microsoft.com/office/drawing/2014/main" id="{D859BA66-9DE9-F46D-D22C-DD6677025820}"/>
              </a:ext>
            </a:extLst>
          </p:cNvPr>
          <p:cNvSpPr>
            <a:spLocks noGrp="1"/>
          </p:cNvSpPr>
          <p:nvPr>
            <p:ph idx="1"/>
          </p:nvPr>
        </p:nvSpPr>
        <p:spPr/>
        <p:txBody>
          <a:bodyPr/>
          <a:lstStyle/>
          <a:p>
            <a:r>
              <a:rPr lang="sv-SE" dirty="0"/>
              <a:t>Microsofts variant av en AI-assistent</a:t>
            </a:r>
          </a:p>
          <a:p>
            <a:r>
              <a:rPr lang="sv-SE" dirty="0"/>
              <a:t>Kan hantera text, bilder (och uppladdade filer?)</a:t>
            </a:r>
          </a:p>
          <a:p>
            <a:r>
              <a:rPr lang="sv-SE" dirty="0"/>
              <a:t>Används via ditt JU-konto</a:t>
            </a:r>
          </a:p>
          <a:p>
            <a:r>
              <a:rPr lang="sv-SE" dirty="0"/>
              <a:t>Ingen tillgång till organisatoriskt innehåll</a:t>
            </a:r>
          </a:p>
          <a:p>
            <a:r>
              <a:rPr lang="sv-SE" dirty="0"/>
              <a:t>Endast tillgängligt för lärare</a:t>
            </a:r>
          </a:p>
          <a:p>
            <a:r>
              <a:rPr lang="sv-SE" dirty="0"/>
              <a:t>Åtkomst via copilot.microsoft.com i din webbläsare</a:t>
            </a:r>
          </a:p>
          <a:p>
            <a:r>
              <a:rPr lang="sv-SE" dirty="0"/>
              <a:t>En version av Copilot inbyggd i Office (Word, Excel, Teams etc.) finns, men ingår inte i JU:s Microsoft-licenser.</a:t>
            </a:r>
          </a:p>
        </p:txBody>
      </p:sp>
      <p:pic>
        <p:nvPicPr>
          <p:cNvPr id="2052" name="Picture 4">
            <a:extLst>
              <a:ext uri="{FF2B5EF4-FFF2-40B4-BE49-F238E27FC236}">
                <a16:creationId xmlns:a16="http://schemas.microsoft.com/office/drawing/2014/main" id="{A8ED6169-5703-9642-1B5F-BD7830278E6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226" y="1694046"/>
            <a:ext cx="1992086" cy="199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1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017A8E9B-FFC4-EEFA-4CB1-FFB26FDEFB6E}"/>
              </a:ext>
            </a:extLst>
          </p:cNvPr>
          <p:cNvSpPr>
            <a:spLocks noGrp="1"/>
          </p:cNvSpPr>
          <p:nvPr>
            <p:ph type="subTitle" idx="1"/>
          </p:nvPr>
        </p:nvSpPr>
        <p:spPr/>
        <p:txBody>
          <a:bodyPr/>
          <a:lstStyle/>
          <a:p>
            <a:endParaRPr lang="en-GB"/>
          </a:p>
        </p:txBody>
      </p:sp>
      <p:sp>
        <p:nvSpPr>
          <p:cNvPr id="5" name="Title 4">
            <a:extLst>
              <a:ext uri="{FF2B5EF4-FFF2-40B4-BE49-F238E27FC236}">
                <a16:creationId xmlns:a16="http://schemas.microsoft.com/office/drawing/2014/main" id="{6A9A4095-174B-ED00-ED6F-82694555A3A1}"/>
              </a:ext>
            </a:extLst>
          </p:cNvPr>
          <p:cNvSpPr>
            <a:spLocks noGrp="1"/>
          </p:cNvSpPr>
          <p:nvPr>
            <p:ph type="title"/>
          </p:nvPr>
        </p:nvSpPr>
        <p:spPr/>
        <p:txBody>
          <a:bodyPr/>
          <a:lstStyle/>
          <a:p>
            <a:r>
              <a:rPr lang="en-GB"/>
              <a:t>Demo!</a:t>
            </a:r>
          </a:p>
        </p:txBody>
      </p:sp>
    </p:spTree>
    <p:extLst>
      <p:ext uri="{BB962C8B-B14F-4D97-AF65-F5344CB8AC3E}">
        <p14:creationId xmlns:p14="http://schemas.microsoft.com/office/powerpoint/2010/main" val="2687944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ACC4B82-044A-D282-080D-7B43FA5EF994}"/>
              </a:ext>
            </a:extLst>
          </p:cNvPr>
          <p:cNvSpPr>
            <a:spLocks noGrp="1"/>
          </p:cNvSpPr>
          <p:nvPr>
            <p:ph idx="1"/>
          </p:nvPr>
        </p:nvSpPr>
        <p:spPr/>
        <p:txBody>
          <a:bodyPr/>
          <a:lstStyle/>
          <a:p>
            <a:pPr>
              <a:buFont typeface="+mj-lt"/>
              <a:buAutoNum type="arabicPeriod"/>
            </a:pPr>
            <a:r>
              <a:rPr lang="sv-SE" dirty="0"/>
              <a:t>När du är inloggad på copilot.microsoft.com 
Ställ in </a:t>
            </a:r>
            <a:r>
              <a:rPr lang="sv-SE" i="1" dirty="0" err="1"/>
              <a:t>conversation</a:t>
            </a:r>
            <a:r>
              <a:rPr lang="sv-SE" i="1" dirty="0"/>
              <a:t> style </a:t>
            </a:r>
            <a:r>
              <a:rPr lang="sv-SE" dirty="0"/>
              <a:t>på </a:t>
            </a:r>
            <a:r>
              <a:rPr lang="sv-SE" i="1" dirty="0"/>
              <a:t>Precise</a:t>
            </a:r>
            <a:r>
              <a:rPr lang="sv-SE" dirty="0"/>
              <a:t>
Skriv in följande prompt ordagrant: </a:t>
            </a:r>
            <a:r>
              <a:rPr lang="en-GB" b="1" dirty="0"/>
              <a:t>Create an image of an apple</a:t>
            </a:r>
          </a:p>
          <a:p>
            <a:pPr>
              <a:buFont typeface="+mj-lt"/>
              <a:buAutoNum type="arabicPeriod"/>
            </a:pPr>
            <a:r>
              <a:rPr lang="sv-SE" dirty="0"/>
              <a:t>Vänta tills Copilot genererat dina bilder
Högerklicka på den första (överst till vänster) och klicka på Kopiera bild
Öppna </a:t>
            </a:r>
            <a:r>
              <a:rPr lang="sv-SE" dirty="0">
                <a:hlinkClick r:id="rId3"/>
              </a:rPr>
              <a:t>Microsoft Whiteboard</a:t>
            </a:r>
            <a:r>
              <a:rPr lang="sv-SE" dirty="0"/>
              <a:t> i webbläsaren
Klistra in bilden på whiteboarden och flytta den bredvid de andra bilderna</a:t>
            </a:r>
            <a:endParaRPr lang="en-GB" dirty="0"/>
          </a:p>
        </p:txBody>
      </p:sp>
      <p:sp>
        <p:nvSpPr>
          <p:cNvPr id="7" name="Title 6">
            <a:extLst>
              <a:ext uri="{FF2B5EF4-FFF2-40B4-BE49-F238E27FC236}">
                <a16:creationId xmlns:a16="http://schemas.microsoft.com/office/drawing/2014/main" id="{7C5450A5-CCFB-B0A2-84FF-49A55F6B0E86}"/>
              </a:ext>
            </a:extLst>
          </p:cNvPr>
          <p:cNvSpPr>
            <a:spLocks noGrp="1"/>
          </p:cNvSpPr>
          <p:nvPr>
            <p:ph type="title"/>
          </p:nvPr>
        </p:nvSpPr>
        <p:spPr/>
        <p:txBody>
          <a:bodyPr/>
          <a:lstStyle/>
          <a:p>
            <a:r>
              <a:rPr lang="sv-SE" dirty="0"/>
              <a:t>Övning 1: Enkel bild</a:t>
            </a:r>
          </a:p>
        </p:txBody>
      </p:sp>
    </p:spTree>
    <p:extLst>
      <p:ext uri="{BB962C8B-B14F-4D97-AF65-F5344CB8AC3E}">
        <p14:creationId xmlns:p14="http://schemas.microsoft.com/office/powerpoint/2010/main" val="2885819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DE79EC-4D4C-CF87-AFD9-9BB8612449A5}"/>
              </a:ext>
            </a:extLst>
          </p:cNvPr>
          <p:cNvSpPr>
            <a:spLocks noGrp="1"/>
          </p:cNvSpPr>
          <p:nvPr>
            <p:ph type="ftr" sz="quarter" idx="39"/>
          </p:nvPr>
        </p:nvSpPr>
        <p:spPr/>
        <p:txBody>
          <a:bodyPr/>
          <a:lstStyle/>
          <a:p>
            <a:endParaRPr lang="sv-SE"/>
          </a:p>
        </p:txBody>
      </p:sp>
      <p:sp>
        <p:nvSpPr>
          <p:cNvPr id="3" name="Content Placeholder 2">
            <a:extLst>
              <a:ext uri="{FF2B5EF4-FFF2-40B4-BE49-F238E27FC236}">
                <a16:creationId xmlns:a16="http://schemas.microsoft.com/office/drawing/2014/main" id="{490B5BE0-895A-4A0F-098C-C0939FD14CD7}"/>
              </a:ext>
            </a:extLst>
          </p:cNvPr>
          <p:cNvSpPr>
            <a:spLocks noGrp="1"/>
          </p:cNvSpPr>
          <p:nvPr>
            <p:ph idx="1"/>
          </p:nvPr>
        </p:nvSpPr>
        <p:spPr/>
        <p:txBody>
          <a:bodyPr/>
          <a:lstStyle/>
          <a:p>
            <a:r>
              <a:rPr lang="sv-SE" dirty="0"/>
              <a:t>Klicka på knappen </a:t>
            </a:r>
            <a:r>
              <a:rPr lang="sv-SE" i="1" dirty="0"/>
              <a:t>New </a:t>
            </a:r>
            <a:r>
              <a:rPr lang="sv-SE" i="1" dirty="0" err="1"/>
              <a:t>Topic</a:t>
            </a:r>
            <a:r>
              <a:rPr lang="sv-SE" dirty="0"/>
              <a:t>
Fortsätt använda </a:t>
            </a:r>
            <a:r>
              <a:rPr lang="sv-SE" i="1" dirty="0" err="1"/>
              <a:t>conversation</a:t>
            </a:r>
            <a:r>
              <a:rPr lang="sv-SE" i="1" dirty="0"/>
              <a:t> style Precise</a:t>
            </a:r>
            <a:r>
              <a:rPr lang="sv-SE" dirty="0"/>
              <a:t>
Ange följande prompt ordagrant:</a:t>
            </a:r>
            <a:br>
              <a:rPr lang="sv-SE" dirty="0"/>
            </a:br>
            <a:br>
              <a:rPr lang="sv-SE" dirty="0"/>
            </a:br>
            <a:r>
              <a:rPr lang="en-US" b="1" dirty="0"/>
              <a:t>Create an image of a green apple, sliced up on a brown plate placed on a marble counter. Make the background a kitchen with an open window. The weather outside is snowy.</a:t>
            </a:r>
          </a:p>
          <a:p>
            <a:endParaRPr lang="sv-SE" dirty="0"/>
          </a:p>
          <a:p>
            <a:r>
              <a:rPr lang="sv-SE" dirty="0"/>
              <a:t>Klistra in den första bilden (överst till vänster) på whiteboardtavlan.</a:t>
            </a:r>
            <a:endParaRPr lang="en-GB" dirty="0"/>
          </a:p>
        </p:txBody>
      </p:sp>
      <p:sp>
        <p:nvSpPr>
          <p:cNvPr id="4" name="Title 3">
            <a:extLst>
              <a:ext uri="{FF2B5EF4-FFF2-40B4-BE49-F238E27FC236}">
                <a16:creationId xmlns:a16="http://schemas.microsoft.com/office/drawing/2014/main" id="{0767F173-E3D5-42FE-F3F7-2F9801C25E74}"/>
              </a:ext>
            </a:extLst>
          </p:cNvPr>
          <p:cNvSpPr>
            <a:spLocks noGrp="1"/>
          </p:cNvSpPr>
          <p:nvPr>
            <p:ph type="title"/>
          </p:nvPr>
        </p:nvSpPr>
        <p:spPr/>
        <p:txBody>
          <a:bodyPr/>
          <a:lstStyle/>
          <a:p>
            <a:r>
              <a:rPr lang="sv-SE" dirty="0"/>
              <a:t>Övning 2: Beskriven bild</a:t>
            </a:r>
          </a:p>
        </p:txBody>
      </p:sp>
    </p:spTree>
    <p:extLst>
      <p:ext uri="{BB962C8B-B14F-4D97-AF65-F5344CB8AC3E}">
        <p14:creationId xmlns:p14="http://schemas.microsoft.com/office/powerpoint/2010/main" val="2137830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EAE26B-18EE-A214-835C-D84C7C5C89ED}"/>
              </a:ext>
            </a:extLst>
          </p:cNvPr>
          <p:cNvSpPr>
            <a:spLocks noGrp="1"/>
          </p:cNvSpPr>
          <p:nvPr>
            <p:ph type="ftr" sz="quarter" idx="39"/>
          </p:nvPr>
        </p:nvSpPr>
        <p:spPr/>
        <p:txBody>
          <a:bodyPr/>
          <a:lstStyle/>
          <a:p>
            <a:endParaRPr lang="sv-SE" dirty="0"/>
          </a:p>
        </p:txBody>
      </p:sp>
      <p:sp>
        <p:nvSpPr>
          <p:cNvPr id="3" name="Content Placeholder 2">
            <a:extLst>
              <a:ext uri="{FF2B5EF4-FFF2-40B4-BE49-F238E27FC236}">
                <a16:creationId xmlns:a16="http://schemas.microsoft.com/office/drawing/2014/main" id="{23B9F022-244C-9D97-A879-DBCA6266236E}"/>
              </a:ext>
            </a:extLst>
          </p:cNvPr>
          <p:cNvSpPr>
            <a:spLocks noGrp="1"/>
          </p:cNvSpPr>
          <p:nvPr>
            <p:ph idx="1"/>
          </p:nvPr>
        </p:nvSpPr>
        <p:spPr/>
        <p:txBody>
          <a:bodyPr/>
          <a:lstStyle/>
          <a:p>
            <a:r>
              <a:rPr lang="sv-SE" dirty="0"/>
              <a:t>AI byggd för att skapa innehåll</a:t>
            </a:r>
          </a:p>
          <a:p>
            <a:pPr lvl="1"/>
            <a:r>
              <a:rPr lang="sv-SE" dirty="0"/>
              <a:t>Text</a:t>
            </a:r>
          </a:p>
          <a:p>
            <a:pPr lvl="1"/>
            <a:r>
              <a:rPr lang="sv-SE" dirty="0"/>
              <a:t>Bild</a:t>
            </a:r>
          </a:p>
          <a:p>
            <a:pPr lvl="1"/>
            <a:r>
              <a:rPr lang="sv-SE" dirty="0"/>
              <a:t>Video</a:t>
            </a:r>
          </a:p>
          <a:p>
            <a:pPr lvl="1"/>
            <a:r>
              <a:rPr lang="sv-SE" dirty="0"/>
              <a:t>Ljud</a:t>
            </a:r>
          </a:p>
          <a:p>
            <a:r>
              <a:rPr lang="sv-SE" dirty="0"/>
              <a:t>En modell av innehållet skapas baserat på stora uppsättningar träningsdata</a:t>
            </a:r>
          </a:p>
          <a:p>
            <a:r>
              <a:rPr lang="sv-SE" dirty="0"/>
              <a:t>Modellen används för att generera nytt innehåll</a:t>
            </a:r>
            <a:endParaRPr lang="en-GB" dirty="0"/>
          </a:p>
        </p:txBody>
      </p:sp>
      <p:sp>
        <p:nvSpPr>
          <p:cNvPr id="4" name="Title 3">
            <a:extLst>
              <a:ext uri="{FF2B5EF4-FFF2-40B4-BE49-F238E27FC236}">
                <a16:creationId xmlns:a16="http://schemas.microsoft.com/office/drawing/2014/main" id="{B49D1024-F1E2-76FC-9989-D7F36BD2AD3A}"/>
              </a:ext>
            </a:extLst>
          </p:cNvPr>
          <p:cNvSpPr>
            <a:spLocks noGrp="1"/>
          </p:cNvSpPr>
          <p:nvPr>
            <p:ph type="title"/>
          </p:nvPr>
        </p:nvSpPr>
        <p:spPr/>
        <p:txBody>
          <a:bodyPr/>
          <a:lstStyle/>
          <a:p>
            <a:r>
              <a:rPr lang="sv-SE" dirty="0"/>
              <a:t>Vad är </a:t>
            </a:r>
            <a:r>
              <a:rPr lang="sv-SE" i="1" dirty="0"/>
              <a:t>generativ</a:t>
            </a:r>
            <a:r>
              <a:rPr lang="sv-SE" dirty="0"/>
              <a:t> AI?</a:t>
            </a:r>
          </a:p>
        </p:txBody>
      </p:sp>
    </p:spTree>
    <p:extLst>
      <p:ext uri="{BB962C8B-B14F-4D97-AF65-F5344CB8AC3E}">
        <p14:creationId xmlns:p14="http://schemas.microsoft.com/office/powerpoint/2010/main" val="2713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3FBB5D3-79C3-6DEC-7E54-FDBAF5DC954C}"/>
              </a:ext>
            </a:extLst>
          </p:cNvPr>
          <p:cNvSpPr>
            <a:spLocks noGrp="1"/>
          </p:cNvSpPr>
          <p:nvPr>
            <p:ph type="ftr" sz="quarter" idx="39"/>
          </p:nvPr>
        </p:nvSpPr>
        <p:spPr/>
        <p:txBody>
          <a:bodyPr/>
          <a:lstStyle/>
          <a:p>
            <a:endParaRPr lang="sv-SE"/>
          </a:p>
        </p:txBody>
      </p:sp>
      <p:sp>
        <p:nvSpPr>
          <p:cNvPr id="3" name="Content Placeholder 2">
            <a:extLst>
              <a:ext uri="{FF2B5EF4-FFF2-40B4-BE49-F238E27FC236}">
                <a16:creationId xmlns:a16="http://schemas.microsoft.com/office/drawing/2014/main" id="{70E56C3A-E61C-639F-257B-4EB23702E9C1}"/>
              </a:ext>
            </a:extLst>
          </p:cNvPr>
          <p:cNvSpPr>
            <a:spLocks noGrp="1"/>
          </p:cNvSpPr>
          <p:nvPr>
            <p:ph idx="1"/>
          </p:nvPr>
        </p:nvSpPr>
        <p:spPr/>
        <p:txBody>
          <a:bodyPr/>
          <a:lstStyle/>
          <a:p>
            <a:r>
              <a:rPr lang="sv-SE" dirty="0"/>
              <a:t>Klicka på knappen </a:t>
            </a:r>
            <a:r>
              <a:rPr lang="sv-SE" i="1" dirty="0"/>
              <a:t>New </a:t>
            </a:r>
            <a:r>
              <a:rPr lang="sv-SE" i="1" dirty="0" err="1"/>
              <a:t>Topic</a:t>
            </a:r>
            <a:r>
              <a:rPr lang="sv-SE" dirty="0"/>
              <a:t>
Ställ in </a:t>
            </a:r>
            <a:r>
              <a:rPr lang="sv-SE" i="1" dirty="0" err="1"/>
              <a:t>conversation</a:t>
            </a:r>
            <a:r>
              <a:rPr lang="sv-SE" i="1" dirty="0"/>
              <a:t> style </a:t>
            </a:r>
            <a:r>
              <a:rPr lang="sv-SE" dirty="0"/>
              <a:t>på </a:t>
            </a:r>
            <a:r>
              <a:rPr lang="sv-SE" i="1" dirty="0" err="1"/>
              <a:t>Creative</a:t>
            </a:r>
            <a:r>
              <a:rPr lang="sv-SE" dirty="0"/>
              <a:t>
Ange prompten: </a:t>
            </a:r>
            <a:r>
              <a:rPr lang="en-US" b="1" dirty="0"/>
              <a:t>Give me 5 tips on how to improve my casual blog post writing.</a:t>
            </a:r>
            <a:br>
              <a:rPr lang="en-GB" dirty="0"/>
            </a:br>
            <a:r>
              <a:rPr lang="sv-SE" dirty="0"/>
              <a:t>Öppna ett nytt Word-dokument och klistra in svaret från Copilot.
Ange samma prompt igen, men inställningen </a:t>
            </a:r>
            <a:r>
              <a:rPr lang="sv-SE" i="1" dirty="0" err="1"/>
              <a:t>Balanced</a:t>
            </a:r>
            <a:r>
              <a:rPr lang="sv-SE" dirty="0"/>
              <a:t> och sedan </a:t>
            </a:r>
            <a:r>
              <a:rPr lang="sv-SE" i="1" dirty="0"/>
              <a:t>Precise</a:t>
            </a:r>
            <a:r>
              <a:rPr lang="sv-SE" dirty="0"/>
              <a:t>.</a:t>
            </a:r>
          </a:p>
          <a:p>
            <a:pPr lvl="1"/>
            <a:r>
              <a:rPr lang="sv-SE" dirty="0"/>
              <a:t>Du måste klicka på </a:t>
            </a:r>
            <a:r>
              <a:rPr lang="sv-SE" i="1" dirty="0"/>
              <a:t>New </a:t>
            </a:r>
            <a:r>
              <a:rPr lang="sv-SE" i="1" dirty="0" err="1"/>
              <a:t>Topic</a:t>
            </a:r>
            <a:r>
              <a:rPr lang="sv-SE" i="1" dirty="0"/>
              <a:t> </a:t>
            </a:r>
            <a:r>
              <a:rPr lang="sv-SE" dirty="0"/>
              <a:t>för att ändra inställningen.</a:t>
            </a:r>
          </a:p>
          <a:p>
            <a:r>
              <a:rPr lang="sv-SE" dirty="0"/>
              <a:t>Klistra in dina två nya svar i samma Word-dokument.
När du jämför de olika svaren, kan du se några drag av "</a:t>
            </a:r>
            <a:r>
              <a:rPr lang="sv-SE" dirty="0" err="1"/>
              <a:t>Creative</a:t>
            </a:r>
            <a:r>
              <a:rPr lang="sv-SE" dirty="0"/>
              <a:t>" och "Precise" i svaren?</a:t>
            </a:r>
            <a:endParaRPr lang="en-GB" dirty="0"/>
          </a:p>
        </p:txBody>
      </p:sp>
      <p:sp>
        <p:nvSpPr>
          <p:cNvPr id="4" name="Title 3">
            <a:extLst>
              <a:ext uri="{FF2B5EF4-FFF2-40B4-BE49-F238E27FC236}">
                <a16:creationId xmlns:a16="http://schemas.microsoft.com/office/drawing/2014/main" id="{D55750DF-1EC8-9E5D-A09C-6AC1A55FD921}"/>
              </a:ext>
            </a:extLst>
          </p:cNvPr>
          <p:cNvSpPr>
            <a:spLocks noGrp="1"/>
          </p:cNvSpPr>
          <p:nvPr>
            <p:ph type="title"/>
          </p:nvPr>
        </p:nvSpPr>
        <p:spPr/>
        <p:txBody>
          <a:bodyPr/>
          <a:lstStyle/>
          <a:p>
            <a:r>
              <a:rPr lang="sv-SE" dirty="0"/>
              <a:t>Övning</a:t>
            </a:r>
            <a:r>
              <a:rPr lang="en-GB" dirty="0"/>
              <a:t> 3: </a:t>
            </a:r>
            <a:r>
              <a:rPr lang="en-GB" i="1" dirty="0"/>
              <a:t>Conversation style</a:t>
            </a:r>
          </a:p>
        </p:txBody>
      </p:sp>
    </p:spTree>
    <p:extLst>
      <p:ext uri="{BB962C8B-B14F-4D97-AF65-F5344CB8AC3E}">
        <p14:creationId xmlns:p14="http://schemas.microsoft.com/office/powerpoint/2010/main" val="3911412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2AAA10-93E9-18E6-31C4-1D660D298415}"/>
              </a:ext>
            </a:extLst>
          </p:cNvPr>
          <p:cNvSpPr>
            <a:spLocks noGrp="1"/>
          </p:cNvSpPr>
          <p:nvPr>
            <p:ph type="ftr" sz="quarter" idx="39"/>
          </p:nvPr>
        </p:nvSpPr>
        <p:spPr/>
        <p:txBody>
          <a:bodyPr/>
          <a:lstStyle/>
          <a:p>
            <a:endParaRPr lang="sv-SE"/>
          </a:p>
        </p:txBody>
      </p:sp>
      <p:sp>
        <p:nvSpPr>
          <p:cNvPr id="3" name="Content Placeholder 2">
            <a:extLst>
              <a:ext uri="{FF2B5EF4-FFF2-40B4-BE49-F238E27FC236}">
                <a16:creationId xmlns:a16="http://schemas.microsoft.com/office/drawing/2014/main" id="{4CE93D07-70DA-3713-C720-3BB85006FE47}"/>
              </a:ext>
            </a:extLst>
          </p:cNvPr>
          <p:cNvSpPr>
            <a:spLocks noGrp="1"/>
          </p:cNvSpPr>
          <p:nvPr>
            <p:ph idx="1"/>
          </p:nvPr>
        </p:nvSpPr>
        <p:spPr/>
        <p:txBody>
          <a:bodyPr>
            <a:normAutofit/>
          </a:bodyPr>
          <a:lstStyle/>
          <a:p>
            <a:r>
              <a:rPr lang="sv-SE" dirty="0"/>
              <a:t>Klicka på knappen </a:t>
            </a:r>
            <a:r>
              <a:rPr lang="sv-SE" i="1" dirty="0"/>
              <a:t>New </a:t>
            </a:r>
            <a:r>
              <a:rPr lang="sv-SE" i="1" dirty="0" err="1"/>
              <a:t>Topic</a:t>
            </a:r>
            <a:r>
              <a:rPr lang="sv-SE" dirty="0"/>
              <a:t>
Ställ in </a:t>
            </a:r>
            <a:r>
              <a:rPr lang="sv-SE" i="1" dirty="0" err="1"/>
              <a:t>conversation</a:t>
            </a:r>
            <a:r>
              <a:rPr lang="sv-SE" i="1" dirty="0"/>
              <a:t> style </a:t>
            </a:r>
            <a:r>
              <a:rPr lang="sv-SE" dirty="0"/>
              <a:t>på </a:t>
            </a:r>
            <a:r>
              <a:rPr lang="sv-SE" i="1" dirty="0"/>
              <a:t>Precise</a:t>
            </a:r>
            <a:r>
              <a:rPr lang="sv-SE" dirty="0"/>
              <a:t>
Ange prompten: </a:t>
            </a:r>
            <a:r>
              <a:rPr lang="en-GB" b="1" dirty="0"/>
              <a:t>In maximum 500 words, describe spaced cumulative retrieval practice and its benefits within higher education.</a:t>
            </a:r>
          </a:p>
          <a:p>
            <a:r>
              <a:rPr lang="sv-SE" dirty="0"/>
              <a:t>När svaret är klart fortsätter du inom samma konversation och ber om förbättringar eller redigeringar av texten. Till exempel:</a:t>
            </a:r>
          </a:p>
          <a:p>
            <a:pPr lvl="1"/>
            <a:r>
              <a:rPr lang="en-GB" dirty="0"/>
              <a:t>Add examples of how the practice can be implemented.</a:t>
            </a:r>
          </a:p>
          <a:p>
            <a:pPr lvl="1"/>
            <a:r>
              <a:rPr lang="en-GB" dirty="0"/>
              <a:t>Add suggestions for digital tools to support the use of this practice.</a:t>
            </a:r>
          </a:p>
          <a:p>
            <a:pPr lvl="1"/>
            <a:r>
              <a:rPr lang="en-GB" dirty="0"/>
              <a:t>Add references to the text.</a:t>
            </a:r>
          </a:p>
          <a:p>
            <a:pPr lvl="1"/>
            <a:r>
              <a:rPr lang="en-GB" dirty="0"/>
              <a:t>Rephrase the section on benefits.</a:t>
            </a:r>
          </a:p>
          <a:p>
            <a:pPr lvl="1"/>
            <a:r>
              <a:rPr lang="en-GB" dirty="0"/>
              <a:t>Format the references according to APA 7</a:t>
            </a:r>
            <a:r>
              <a:rPr lang="en-GB" baseline="30000" dirty="0"/>
              <a:t>th</a:t>
            </a:r>
            <a:r>
              <a:rPr lang="en-GB" dirty="0"/>
              <a:t> ed.</a:t>
            </a:r>
          </a:p>
          <a:p>
            <a:pPr lvl="1"/>
            <a:r>
              <a:rPr lang="en-GB" dirty="0"/>
              <a:t>…</a:t>
            </a:r>
          </a:p>
        </p:txBody>
      </p:sp>
      <p:sp>
        <p:nvSpPr>
          <p:cNvPr id="4" name="Title 3">
            <a:extLst>
              <a:ext uri="{FF2B5EF4-FFF2-40B4-BE49-F238E27FC236}">
                <a16:creationId xmlns:a16="http://schemas.microsoft.com/office/drawing/2014/main" id="{18657644-C736-1520-E701-6A4FC00E8B6E}"/>
              </a:ext>
            </a:extLst>
          </p:cNvPr>
          <p:cNvSpPr>
            <a:spLocks noGrp="1"/>
          </p:cNvSpPr>
          <p:nvPr>
            <p:ph type="title"/>
          </p:nvPr>
        </p:nvSpPr>
        <p:spPr/>
        <p:txBody>
          <a:bodyPr/>
          <a:lstStyle/>
          <a:p>
            <a:r>
              <a:rPr lang="sv-SE" dirty="0"/>
              <a:t>Övning 4: Förbättringar</a:t>
            </a:r>
          </a:p>
        </p:txBody>
      </p:sp>
    </p:spTree>
    <p:extLst>
      <p:ext uri="{BB962C8B-B14F-4D97-AF65-F5344CB8AC3E}">
        <p14:creationId xmlns:p14="http://schemas.microsoft.com/office/powerpoint/2010/main" val="3899149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A4E66CC-4E94-627B-2512-D9A55C2D29DF}"/>
              </a:ext>
            </a:extLst>
          </p:cNvPr>
          <p:cNvSpPr>
            <a:spLocks noGrp="1"/>
          </p:cNvSpPr>
          <p:nvPr>
            <p:ph type="subTitle" idx="1"/>
          </p:nvPr>
        </p:nvSpPr>
        <p:spPr/>
        <p:txBody>
          <a:bodyPr/>
          <a:lstStyle/>
          <a:p>
            <a:endParaRPr lang="en-GB"/>
          </a:p>
        </p:txBody>
      </p:sp>
      <p:sp>
        <p:nvSpPr>
          <p:cNvPr id="2" name="Title 1">
            <a:extLst>
              <a:ext uri="{FF2B5EF4-FFF2-40B4-BE49-F238E27FC236}">
                <a16:creationId xmlns:a16="http://schemas.microsoft.com/office/drawing/2014/main" id="{51B12A14-233B-8B06-026A-8F70D5A9FA4F}"/>
              </a:ext>
            </a:extLst>
          </p:cNvPr>
          <p:cNvSpPr>
            <a:spLocks noGrp="1"/>
          </p:cNvSpPr>
          <p:nvPr>
            <p:ph type="title"/>
          </p:nvPr>
        </p:nvSpPr>
        <p:spPr/>
        <p:txBody>
          <a:bodyPr/>
          <a:lstStyle/>
          <a:p>
            <a:r>
              <a:rPr lang="en-GB"/>
              <a:t>Examination</a:t>
            </a:r>
          </a:p>
        </p:txBody>
      </p:sp>
    </p:spTree>
    <p:extLst>
      <p:ext uri="{BB962C8B-B14F-4D97-AF65-F5344CB8AC3E}">
        <p14:creationId xmlns:p14="http://schemas.microsoft.com/office/powerpoint/2010/main" val="3472593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CC169B-FA27-F520-B120-8AD78E23CEDF}"/>
              </a:ext>
            </a:extLst>
          </p:cNvPr>
          <p:cNvSpPr>
            <a:spLocks noGrp="1"/>
          </p:cNvSpPr>
          <p:nvPr>
            <p:ph type="ftr" sz="quarter" idx="39"/>
          </p:nvPr>
        </p:nvSpPr>
        <p:spPr/>
        <p:txBody>
          <a:bodyPr/>
          <a:lstStyle/>
          <a:p>
            <a:endParaRPr lang="sv-SE"/>
          </a:p>
        </p:txBody>
      </p:sp>
      <p:sp>
        <p:nvSpPr>
          <p:cNvPr id="4" name="Text Placeholder 3">
            <a:extLst>
              <a:ext uri="{FF2B5EF4-FFF2-40B4-BE49-F238E27FC236}">
                <a16:creationId xmlns:a16="http://schemas.microsoft.com/office/drawing/2014/main" id="{8BC98BF6-E0AB-1DDF-1CA7-9885ECF04C11}"/>
              </a:ext>
            </a:extLst>
          </p:cNvPr>
          <p:cNvSpPr>
            <a:spLocks noGrp="1"/>
          </p:cNvSpPr>
          <p:nvPr>
            <p:ph idx="1"/>
          </p:nvPr>
        </p:nvSpPr>
        <p:spPr/>
        <p:txBody>
          <a:bodyPr>
            <a:normAutofit/>
          </a:bodyPr>
          <a:lstStyle/>
          <a:p>
            <a:r>
              <a:rPr lang="sv-SE" dirty="0"/>
              <a:t>Är det fortfarande tillförlitlig examinationsform?</a:t>
            </a:r>
          </a:p>
          <a:p>
            <a:r>
              <a:rPr lang="sv-SE" dirty="0"/>
              <a:t>Har tillförlitligheten verkligen förändrats?</a:t>
            </a:r>
          </a:p>
          <a:p>
            <a:endParaRPr lang="sv-SE" dirty="0"/>
          </a:p>
          <a:p>
            <a:endParaRPr lang="sv-SE" dirty="0"/>
          </a:p>
          <a:p>
            <a:endParaRPr lang="sv-SE" dirty="0"/>
          </a:p>
          <a:p>
            <a:endParaRPr lang="sv-SE" dirty="0"/>
          </a:p>
          <a:p>
            <a:endParaRPr lang="sv-SE" dirty="0"/>
          </a:p>
          <a:p>
            <a:endParaRPr lang="sv-SE" dirty="0"/>
          </a:p>
          <a:p>
            <a:r>
              <a:rPr lang="sv-SE" dirty="0"/>
              <a:t>Hur är det med uppsats- och examensarbeteskurser?</a:t>
            </a:r>
            <a:endParaRPr lang="en-US" dirty="0"/>
          </a:p>
        </p:txBody>
      </p:sp>
      <p:sp>
        <p:nvSpPr>
          <p:cNvPr id="3" name="Title 2">
            <a:extLst>
              <a:ext uri="{FF2B5EF4-FFF2-40B4-BE49-F238E27FC236}">
                <a16:creationId xmlns:a16="http://schemas.microsoft.com/office/drawing/2014/main" id="{071393B4-5B89-22EC-259E-8F50A2F81B3A}"/>
              </a:ext>
            </a:extLst>
          </p:cNvPr>
          <p:cNvSpPr>
            <a:spLocks noGrp="1"/>
          </p:cNvSpPr>
          <p:nvPr>
            <p:ph type="title"/>
          </p:nvPr>
        </p:nvSpPr>
        <p:spPr/>
        <p:txBody>
          <a:bodyPr/>
          <a:lstStyle/>
          <a:p>
            <a:r>
              <a:rPr lang="sv-SE" dirty="0"/>
              <a:t>Hemtentans status?</a:t>
            </a:r>
          </a:p>
        </p:txBody>
      </p:sp>
      <p:pic>
        <p:nvPicPr>
          <p:cNvPr id="6" name="Graphic 5" descr="Money with solid fill">
            <a:extLst>
              <a:ext uri="{FF2B5EF4-FFF2-40B4-BE49-F238E27FC236}">
                <a16:creationId xmlns:a16="http://schemas.microsoft.com/office/drawing/2014/main" id="{67A2F336-3FDA-1000-5B0C-ED57102141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2992" y="2971797"/>
            <a:ext cx="1500278" cy="1500278"/>
          </a:xfrm>
          <a:prstGeom prst="rect">
            <a:avLst/>
          </a:prstGeom>
        </p:spPr>
      </p:pic>
      <p:pic>
        <p:nvPicPr>
          <p:cNvPr id="7" name="Graphic 6" descr="Handshake with solid fill">
            <a:extLst>
              <a:ext uri="{FF2B5EF4-FFF2-40B4-BE49-F238E27FC236}">
                <a16:creationId xmlns:a16="http://schemas.microsoft.com/office/drawing/2014/main" id="{3116BE11-D893-ACF9-DF68-E8B5916CE4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550979" y="2971797"/>
            <a:ext cx="1500278" cy="1500278"/>
          </a:xfrm>
          <a:prstGeom prst="rect">
            <a:avLst/>
          </a:prstGeom>
        </p:spPr>
      </p:pic>
      <p:pic>
        <p:nvPicPr>
          <p:cNvPr id="8" name="Graphic 7" descr="Folder Search with solid fill">
            <a:extLst>
              <a:ext uri="{FF2B5EF4-FFF2-40B4-BE49-F238E27FC236}">
                <a16:creationId xmlns:a16="http://schemas.microsoft.com/office/drawing/2014/main" id="{D8496632-64E5-5452-B994-13D55EFE36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448966" y="3024431"/>
            <a:ext cx="1500278" cy="1500278"/>
          </a:xfrm>
          <a:prstGeom prst="rect">
            <a:avLst/>
          </a:prstGeom>
        </p:spPr>
      </p:pic>
    </p:spTree>
    <p:extLst>
      <p:ext uri="{BB962C8B-B14F-4D97-AF65-F5344CB8AC3E}">
        <p14:creationId xmlns:p14="http://schemas.microsoft.com/office/powerpoint/2010/main" val="246456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0B7B6A4-A903-AC89-CE07-8DFBCC744077}"/>
              </a:ext>
            </a:extLst>
          </p:cNvPr>
          <p:cNvSpPr>
            <a:spLocks noGrp="1"/>
          </p:cNvSpPr>
          <p:nvPr>
            <p:ph type="ftr" sz="quarter" idx="39"/>
          </p:nvPr>
        </p:nvSpPr>
        <p:spPr/>
        <p:txBody>
          <a:bodyPr/>
          <a:lstStyle/>
          <a:p>
            <a:r>
              <a:rPr lang="en-US" dirty="0">
                <a:hlinkClick r:id="rId3"/>
              </a:rPr>
              <a:t>https://www.skolverket.se/undervisning/gymnasieskolan/betyg-i-gymnasieskolan/satta-betyg-i-gymnasieskolan#h-Fuskochotillatnahjalpmedel</a:t>
            </a:r>
            <a:r>
              <a:rPr lang="sv-SE" dirty="0"/>
              <a:t> </a:t>
            </a:r>
            <a:endParaRPr lang="en-US" dirty="0"/>
          </a:p>
        </p:txBody>
      </p:sp>
      <p:sp>
        <p:nvSpPr>
          <p:cNvPr id="4" name="Text Placeholder 3">
            <a:extLst>
              <a:ext uri="{FF2B5EF4-FFF2-40B4-BE49-F238E27FC236}">
                <a16:creationId xmlns:a16="http://schemas.microsoft.com/office/drawing/2014/main" id="{256DF2FF-C492-2FA2-D909-B4A29DE5CD68}"/>
              </a:ext>
            </a:extLst>
          </p:cNvPr>
          <p:cNvSpPr>
            <a:spLocks noGrp="1"/>
          </p:cNvSpPr>
          <p:nvPr>
            <p:ph idx="1"/>
          </p:nvPr>
        </p:nvSpPr>
        <p:spPr/>
        <p:txBody>
          <a:bodyPr>
            <a:normAutofit/>
          </a:bodyPr>
          <a:lstStyle/>
          <a:p>
            <a:r>
              <a:rPr lang="sv-SE" i="1" dirty="0"/>
              <a:t>”Skolverkets rekommendation är att vi avråder från att använda inlämningsuppgifter som betygsunderlag om man som lärare bedömer att man inte kan säkerställa tillförlitligheten i innehållet. Inlämningsuppgifter kan användas som övning, men eftersom betygsättning är en myndighetsutövning måste den vara tillförlitlig och rättssäker. Det bygger på att betygsunderlaget går att lita på och att det uttrycker elevens kunskaper i ämnet.”</a:t>
            </a:r>
          </a:p>
          <a:p>
            <a:endParaRPr lang="en-US" dirty="0"/>
          </a:p>
        </p:txBody>
      </p:sp>
      <p:sp>
        <p:nvSpPr>
          <p:cNvPr id="3" name="Title 2">
            <a:extLst>
              <a:ext uri="{FF2B5EF4-FFF2-40B4-BE49-F238E27FC236}">
                <a16:creationId xmlns:a16="http://schemas.microsoft.com/office/drawing/2014/main" id="{E22FB0DE-EB31-23C5-978E-A65457D57C9A}"/>
              </a:ext>
            </a:extLst>
          </p:cNvPr>
          <p:cNvSpPr>
            <a:spLocks noGrp="1"/>
          </p:cNvSpPr>
          <p:nvPr>
            <p:ph type="title"/>
          </p:nvPr>
        </p:nvSpPr>
        <p:spPr/>
        <p:txBody>
          <a:bodyPr>
            <a:normAutofit fontScale="90000"/>
          </a:bodyPr>
          <a:lstStyle/>
          <a:p>
            <a:r>
              <a:rPr lang="sv-SE" dirty="0"/>
              <a:t>Vad har studenter med sig från gymnasiet?</a:t>
            </a:r>
          </a:p>
        </p:txBody>
      </p:sp>
    </p:spTree>
    <p:extLst>
      <p:ext uri="{BB962C8B-B14F-4D97-AF65-F5344CB8AC3E}">
        <p14:creationId xmlns:p14="http://schemas.microsoft.com/office/powerpoint/2010/main" val="1176145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16F97B-B96A-B3CD-B04F-9AC08CE8D397}"/>
              </a:ext>
            </a:extLst>
          </p:cNvPr>
          <p:cNvSpPr>
            <a:spLocks noGrp="1"/>
          </p:cNvSpPr>
          <p:nvPr>
            <p:ph type="ftr" sz="quarter" idx="39"/>
          </p:nvPr>
        </p:nvSpPr>
        <p:spPr/>
        <p:txBody>
          <a:bodyPr/>
          <a:lstStyle/>
          <a:p>
            <a:endParaRPr lang="sv-SE"/>
          </a:p>
        </p:txBody>
      </p:sp>
      <p:sp>
        <p:nvSpPr>
          <p:cNvPr id="5" name="Content Placeholder 4">
            <a:extLst>
              <a:ext uri="{FF2B5EF4-FFF2-40B4-BE49-F238E27FC236}">
                <a16:creationId xmlns:a16="http://schemas.microsoft.com/office/drawing/2014/main" id="{02B4384D-65C5-E808-E8FA-4C97C02FFF01}"/>
              </a:ext>
            </a:extLst>
          </p:cNvPr>
          <p:cNvSpPr>
            <a:spLocks noGrp="1"/>
          </p:cNvSpPr>
          <p:nvPr>
            <p:ph idx="1"/>
          </p:nvPr>
        </p:nvSpPr>
        <p:spPr/>
        <p:txBody>
          <a:bodyPr/>
          <a:lstStyle/>
          <a:p>
            <a:r>
              <a:rPr lang="sv-SE" dirty="0"/>
              <a:t>Bestämmelser och riktlinjer för utbildning på grundnivå, avancerad nivå och forskarnivå vid Jönköping University (2023-06-19)</a:t>
            </a:r>
            <a:br>
              <a:rPr lang="sv-SE" dirty="0"/>
            </a:br>
            <a:endParaRPr lang="sv-SE" dirty="0"/>
          </a:p>
          <a:p>
            <a:r>
              <a:rPr lang="sv-SE" i="1" dirty="0"/>
              <a:t>”Den kursansvarige läraren ansvarar för att en kurs eller delkurs planeras och genomförs. Examinatorn […] ansvarar för att kursens examinerande moment överensstämmer med kursens lärandemål.”</a:t>
            </a:r>
            <a:br>
              <a:rPr lang="sv-SE" dirty="0"/>
            </a:br>
            <a:endParaRPr lang="sv-SE" dirty="0"/>
          </a:p>
          <a:p>
            <a:r>
              <a:rPr lang="sv-SE" i="1" dirty="0"/>
              <a:t>”De villkor som gäller för examinationen samt vilka hjälpmedel som är tillgängliga och vilka hjälpmedel som är tillåtna att medta ska skriftligt meddelas studenterna senast två veckor före examinationen. Vid skriftlig examination (tentamen) ska dessa uppgifter även framgå av tentamens omslagssida.”</a:t>
            </a:r>
            <a:endParaRPr lang="en-GB" i="1" dirty="0"/>
          </a:p>
        </p:txBody>
      </p:sp>
      <p:sp>
        <p:nvSpPr>
          <p:cNvPr id="4" name="Title 3">
            <a:extLst>
              <a:ext uri="{FF2B5EF4-FFF2-40B4-BE49-F238E27FC236}">
                <a16:creationId xmlns:a16="http://schemas.microsoft.com/office/drawing/2014/main" id="{4031D425-2AAC-B314-8223-5A8813C30234}"/>
              </a:ext>
            </a:extLst>
          </p:cNvPr>
          <p:cNvSpPr>
            <a:spLocks noGrp="1"/>
          </p:cNvSpPr>
          <p:nvPr>
            <p:ph type="title"/>
          </p:nvPr>
        </p:nvSpPr>
        <p:spPr/>
        <p:txBody>
          <a:bodyPr/>
          <a:lstStyle/>
          <a:p>
            <a:r>
              <a:rPr lang="sv-SE" dirty="0"/>
              <a:t>Vem beslutar hos JU?</a:t>
            </a:r>
          </a:p>
        </p:txBody>
      </p:sp>
    </p:spTree>
    <p:extLst>
      <p:ext uri="{BB962C8B-B14F-4D97-AF65-F5344CB8AC3E}">
        <p14:creationId xmlns:p14="http://schemas.microsoft.com/office/powerpoint/2010/main" val="262570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2CEEEC8-A5C6-CD6A-B8C5-D2CABE269BD7}"/>
              </a:ext>
            </a:extLst>
          </p:cNvPr>
          <p:cNvSpPr>
            <a:spLocks noGrp="1"/>
          </p:cNvSpPr>
          <p:nvPr>
            <p:ph type="ftr" sz="quarter" idx="39"/>
          </p:nvPr>
        </p:nvSpPr>
        <p:spPr/>
        <p:txBody>
          <a:bodyPr/>
          <a:lstStyle/>
          <a:p>
            <a:endParaRPr lang="sv-SE"/>
          </a:p>
        </p:txBody>
      </p:sp>
      <p:sp>
        <p:nvSpPr>
          <p:cNvPr id="7" name="Text Placeholder 6">
            <a:extLst>
              <a:ext uri="{FF2B5EF4-FFF2-40B4-BE49-F238E27FC236}">
                <a16:creationId xmlns:a16="http://schemas.microsoft.com/office/drawing/2014/main" id="{A66ACD0B-2254-8D1C-6B57-078ED3ECE0F3}"/>
              </a:ext>
            </a:extLst>
          </p:cNvPr>
          <p:cNvSpPr>
            <a:spLocks noGrp="1"/>
          </p:cNvSpPr>
          <p:nvPr>
            <p:ph type="body" sz="quarter" idx="45"/>
          </p:nvPr>
        </p:nvSpPr>
        <p:spPr>
          <a:xfrm>
            <a:off x="6376987" y="3560323"/>
            <a:ext cx="4760913" cy="2281678"/>
          </a:xfrm>
        </p:spPr>
        <p:txBody>
          <a:bodyPr/>
          <a:lstStyle/>
          <a:p>
            <a:pPr marL="285750" indent="-285750">
              <a:buFont typeface="Arial" panose="020B0604020202020204" pitchFamily="34" charset="0"/>
              <a:buChar char="•"/>
            </a:pPr>
            <a:r>
              <a:rPr lang="sv-SE" dirty="0"/>
              <a:t>Var specifik när det gäller</a:t>
            </a:r>
          </a:p>
          <a:p>
            <a:pPr marL="825750" lvl="1" indent="-285750">
              <a:buFont typeface="Arial" panose="020B0604020202020204" pitchFamily="34" charset="0"/>
              <a:buChar char="•"/>
            </a:pPr>
            <a:r>
              <a:rPr lang="sv-SE" dirty="0"/>
              <a:t>Vad är tillåtet</a:t>
            </a:r>
          </a:p>
          <a:p>
            <a:pPr marL="825750" lvl="1" indent="-285750">
              <a:buFont typeface="Arial" panose="020B0604020202020204" pitchFamily="34" charset="0"/>
              <a:buChar char="•"/>
            </a:pPr>
            <a:r>
              <a:rPr lang="sv-SE" dirty="0"/>
              <a:t>Vad som inte är tillåtet</a:t>
            </a:r>
          </a:p>
          <a:p>
            <a:pPr marL="285750" indent="-285750">
              <a:buFont typeface="Arial" panose="020B0604020202020204" pitchFamily="34" charset="0"/>
              <a:buChar char="•"/>
            </a:pPr>
            <a:r>
              <a:rPr lang="sv-SE" dirty="0"/>
              <a:t>Akademisk integritet och etiska riktlinjer</a:t>
            </a:r>
            <a:endParaRPr lang="en-GB" dirty="0"/>
          </a:p>
        </p:txBody>
      </p:sp>
      <p:sp>
        <p:nvSpPr>
          <p:cNvPr id="6" name="Text Placeholder 5">
            <a:extLst>
              <a:ext uri="{FF2B5EF4-FFF2-40B4-BE49-F238E27FC236}">
                <a16:creationId xmlns:a16="http://schemas.microsoft.com/office/drawing/2014/main" id="{156A35ED-EA3A-FACE-8E66-10D1AA98C7A8}"/>
              </a:ext>
            </a:extLst>
          </p:cNvPr>
          <p:cNvSpPr>
            <a:spLocks noGrp="1"/>
          </p:cNvSpPr>
          <p:nvPr>
            <p:ph type="body" sz="quarter" idx="44"/>
          </p:nvPr>
        </p:nvSpPr>
        <p:spPr>
          <a:xfrm>
            <a:off x="6376987" y="2639359"/>
            <a:ext cx="4760913" cy="920964"/>
          </a:xfrm>
        </p:spPr>
        <p:txBody>
          <a:bodyPr anchor="t">
            <a:noAutofit/>
          </a:bodyPr>
          <a:lstStyle/>
          <a:p>
            <a:r>
              <a:rPr lang="sv-SE" dirty="0">
                <a:hlinkClick r:id="rId3"/>
              </a:rPr>
              <a:t>Tydlighet i uppgiftsinstruktioner, studiehandledningar etc.</a:t>
            </a:r>
            <a:endParaRPr lang="en-US" b="1" dirty="0"/>
          </a:p>
        </p:txBody>
      </p:sp>
      <p:sp>
        <p:nvSpPr>
          <p:cNvPr id="5" name="Content Placeholder 4">
            <a:extLst>
              <a:ext uri="{FF2B5EF4-FFF2-40B4-BE49-F238E27FC236}">
                <a16:creationId xmlns:a16="http://schemas.microsoft.com/office/drawing/2014/main" id="{438A1BC4-CD14-959D-8944-7AD3B59E4FD5}"/>
              </a:ext>
            </a:extLst>
          </p:cNvPr>
          <p:cNvSpPr>
            <a:spLocks noGrp="1"/>
          </p:cNvSpPr>
          <p:nvPr>
            <p:ph type="body" sz="quarter" idx="43"/>
          </p:nvPr>
        </p:nvSpPr>
        <p:spPr/>
        <p:txBody>
          <a:bodyPr>
            <a:normAutofit/>
          </a:bodyPr>
          <a:lstStyle/>
          <a:p>
            <a:pPr marL="285750" indent="-285750">
              <a:buFont typeface="Arial" panose="020B0604020202020204" pitchFamily="34" charset="0"/>
              <a:buChar char="•"/>
            </a:pPr>
            <a:r>
              <a:rPr lang="sv-SE" dirty="0"/>
              <a:t>Följa processer och lägga till kontrollpunkter</a:t>
            </a:r>
          </a:p>
          <a:p>
            <a:pPr marL="285750" indent="-285750">
              <a:buFont typeface="Arial" panose="020B0604020202020204" pitchFamily="34" charset="0"/>
              <a:buChar char="•"/>
            </a:pPr>
            <a:r>
              <a:rPr lang="sv-SE" dirty="0"/>
              <a:t>Flera steg av återkoppling eller kamratgranskning (formativa examinationsprocesser)</a:t>
            </a:r>
          </a:p>
          <a:p>
            <a:pPr marL="285750" indent="-285750">
              <a:buFont typeface="Arial" panose="020B0604020202020204" pitchFamily="34" charset="0"/>
              <a:buChar char="•"/>
            </a:pPr>
            <a:r>
              <a:rPr lang="sv-SE" dirty="0"/>
              <a:t>Frågor/uppgifter i lokal kontext eller specifikt för kurstillfället</a:t>
            </a:r>
          </a:p>
          <a:p>
            <a:pPr marL="285750" indent="-285750">
              <a:buFont typeface="Arial" panose="020B0604020202020204" pitchFamily="34" charset="0"/>
              <a:buChar char="•"/>
            </a:pPr>
            <a:r>
              <a:rPr lang="sv-SE" dirty="0"/>
              <a:t>Muntlig tentamen eller salstentamen</a:t>
            </a:r>
            <a:endParaRPr lang="en-US" dirty="0"/>
          </a:p>
        </p:txBody>
      </p:sp>
      <p:sp>
        <p:nvSpPr>
          <p:cNvPr id="4" name="Text Placeholder 3">
            <a:extLst>
              <a:ext uri="{FF2B5EF4-FFF2-40B4-BE49-F238E27FC236}">
                <a16:creationId xmlns:a16="http://schemas.microsoft.com/office/drawing/2014/main" id="{E7D4E066-DECF-4C00-F9F7-2519657D787F}"/>
              </a:ext>
            </a:extLst>
          </p:cNvPr>
          <p:cNvSpPr>
            <a:spLocks noGrp="1"/>
          </p:cNvSpPr>
          <p:nvPr>
            <p:ph type="body" sz="quarter" idx="42"/>
          </p:nvPr>
        </p:nvSpPr>
        <p:spPr/>
        <p:txBody>
          <a:bodyPr anchor="t">
            <a:normAutofit/>
          </a:bodyPr>
          <a:lstStyle/>
          <a:p>
            <a:r>
              <a:rPr lang="sv-SE" dirty="0">
                <a:hlinkClick r:id="rId4"/>
              </a:rPr>
              <a:t>Förhindra eller upptäcka fusk</a:t>
            </a:r>
            <a:endParaRPr lang="sv-SE" b="1" dirty="0"/>
          </a:p>
        </p:txBody>
      </p:sp>
      <p:sp>
        <p:nvSpPr>
          <p:cNvPr id="3" name="Title 2">
            <a:extLst>
              <a:ext uri="{FF2B5EF4-FFF2-40B4-BE49-F238E27FC236}">
                <a16:creationId xmlns:a16="http://schemas.microsoft.com/office/drawing/2014/main" id="{7B9C64BD-AC5F-09D8-07B1-B29AA66C1B30}"/>
              </a:ext>
            </a:extLst>
          </p:cNvPr>
          <p:cNvSpPr>
            <a:spLocks noGrp="1"/>
          </p:cNvSpPr>
          <p:nvPr>
            <p:ph type="title"/>
          </p:nvPr>
        </p:nvSpPr>
        <p:spPr/>
        <p:txBody>
          <a:bodyPr>
            <a:normAutofit/>
          </a:bodyPr>
          <a:lstStyle/>
          <a:p>
            <a:r>
              <a:rPr lang="sv-SE" dirty="0"/>
              <a:t>Att hantera examinationen</a:t>
            </a:r>
          </a:p>
        </p:txBody>
      </p:sp>
    </p:spTree>
    <p:extLst>
      <p:ext uri="{BB962C8B-B14F-4D97-AF65-F5344CB8AC3E}">
        <p14:creationId xmlns:p14="http://schemas.microsoft.com/office/powerpoint/2010/main" val="305971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build="p"/>
      <p:bldP spid="5" grpId="0" build="p"/>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92B1414-38C3-BEE0-3808-AFE23797CC82}"/>
              </a:ext>
            </a:extLst>
          </p:cNvPr>
          <p:cNvSpPr>
            <a:spLocks noGrp="1"/>
          </p:cNvSpPr>
          <p:nvPr>
            <p:ph idx="1"/>
          </p:nvPr>
        </p:nvSpPr>
        <p:spPr/>
        <p:txBody>
          <a:bodyPr/>
          <a:lstStyle/>
          <a:p>
            <a:r>
              <a:rPr lang="sv-SE" dirty="0"/>
              <a:t>Kan Copilot eller ChatGPT hjälpa till att utvärdera hur väl uppgiftsinstruktioner matchar med kursplanen?</a:t>
            </a:r>
          </a:p>
          <a:p>
            <a:endParaRPr lang="sv-SE" dirty="0"/>
          </a:p>
          <a:p>
            <a:r>
              <a:rPr lang="sv-SE" dirty="0"/>
              <a:t>Vad svarar Copilot om du klistrar in en uppgiftsbeskrivning från någon av dina kurser (utan att bifoga någon kursplan) och ber om förbättringsförslag vad gäller formulering av instruktioner?</a:t>
            </a:r>
          </a:p>
          <a:p>
            <a:pPr lvl="1"/>
            <a:r>
              <a:rPr lang="sv-SE" i="1" dirty="0"/>
              <a:t>T.ex.: ”Det här är en uppgiftsinstruktion till högskolestudenter inom … Är det något jag kan ändra för att förtydliga instruktionerna?”</a:t>
            </a:r>
          </a:p>
          <a:p>
            <a:endParaRPr lang="sv-SE" i="1" dirty="0"/>
          </a:p>
          <a:p>
            <a:r>
              <a:rPr lang="sv-SE" dirty="0"/>
              <a:t>Kommer du på andra arbetsuppgifter som Copilot skulle kunna vara användbart? Testa!</a:t>
            </a:r>
          </a:p>
        </p:txBody>
      </p:sp>
      <p:sp>
        <p:nvSpPr>
          <p:cNvPr id="7" name="Title 6">
            <a:extLst>
              <a:ext uri="{FF2B5EF4-FFF2-40B4-BE49-F238E27FC236}">
                <a16:creationId xmlns:a16="http://schemas.microsoft.com/office/drawing/2014/main" id="{93412400-BACC-1295-192A-60EFF4A5C811}"/>
              </a:ext>
            </a:extLst>
          </p:cNvPr>
          <p:cNvSpPr>
            <a:spLocks noGrp="1"/>
          </p:cNvSpPr>
          <p:nvPr>
            <p:ph type="title"/>
          </p:nvPr>
        </p:nvSpPr>
        <p:spPr/>
        <p:txBody>
          <a:bodyPr>
            <a:normAutofit/>
          </a:bodyPr>
          <a:lstStyle/>
          <a:p>
            <a:r>
              <a:rPr lang="sv-SE" dirty="0"/>
              <a:t>Demonstration/test</a:t>
            </a:r>
          </a:p>
        </p:txBody>
      </p:sp>
    </p:spTree>
    <p:extLst>
      <p:ext uri="{BB962C8B-B14F-4D97-AF65-F5344CB8AC3E}">
        <p14:creationId xmlns:p14="http://schemas.microsoft.com/office/powerpoint/2010/main" val="338829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4AFA32C1-63E6-1824-824B-316BD97C3B9E}"/>
              </a:ext>
            </a:extLst>
          </p:cNvPr>
          <p:cNvSpPr txBox="1">
            <a:spLocks noChangeAspect="1"/>
          </p:cNvSpPr>
          <p:nvPr/>
        </p:nvSpPr>
        <p:spPr>
          <a:xfrm>
            <a:off x="4133541" y="1466541"/>
            <a:ext cx="3924917" cy="3924917"/>
          </a:xfrm>
          <a:prstGeom prst="ellipse">
            <a:avLst/>
          </a:prstGeom>
          <a:solidFill>
            <a:srgbClr val="3F3F3F">
              <a:alpha val="88000"/>
            </a:srgbClr>
          </a:solidFill>
        </p:spPr>
        <p:txBody>
          <a:bodyPr wrap="square" lIns="108000" tIns="108000" rIns="108000" bIns="108000" anchor="ctr" anchorCtr="0">
            <a:noAutofit/>
          </a:bodyPr>
          <a:lstStyle>
            <a:lvl1pPr marL="0" indent="0" algn="l" defTabSz="914309" rtl="0" eaLnBrk="1" latinLnBrk="0" hangingPunct="1">
              <a:lnSpc>
                <a:spcPct val="100000"/>
              </a:lnSpc>
              <a:spcBef>
                <a:spcPts val="1000"/>
              </a:spcBef>
              <a:spcAft>
                <a:spcPts val="0"/>
              </a:spcAft>
              <a:buClrTx/>
              <a:buSzPct val="100000"/>
              <a:buFont typeface="Arial" panose="020B0604020202020204" pitchFamily="34" charset="0"/>
              <a:buNone/>
              <a:tabLst/>
              <a:defRPr sz="1400" b="0" kern="1200" spc="0" baseline="0">
                <a:solidFill>
                  <a:schemeClr val="tx2"/>
                </a:solidFill>
                <a:latin typeface="+mn-lt"/>
                <a:ea typeface="+mn-ea"/>
                <a:cs typeface="+mn-cs"/>
              </a:defRPr>
            </a:lvl1pPr>
            <a:lvl2pPr marL="504000" indent="0" algn="l" defTabSz="914309" rtl="0" eaLnBrk="1" latinLnBrk="0" hangingPunct="1">
              <a:lnSpc>
                <a:spcPct val="100000"/>
              </a:lnSpc>
              <a:spcBef>
                <a:spcPts val="600"/>
              </a:spcBef>
              <a:spcAft>
                <a:spcPts val="0"/>
              </a:spcAft>
              <a:buClrTx/>
              <a:buSzPct val="105000"/>
              <a:buFont typeface="System Font Regular"/>
              <a:buNone/>
              <a:defRPr sz="1800" b="0" kern="1200" spc="0" baseline="0">
                <a:solidFill>
                  <a:srgbClr val="424242"/>
                </a:solidFill>
                <a:latin typeface="+mn-lt"/>
                <a:ea typeface="+mn-ea"/>
                <a:cs typeface="+mn-cs"/>
              </a:defRPr>
            </a:lvl2pPr>
            <a:lvl3pPr marL="864000" indent="0" algn="l" defTabSz="914309" rtl="0" eaLnBrk="1" latinLnBrk="0" hangingPunct="1">
              <a:lnSpc>
                <a:spcPct val="100000"/>
              </a:lnSpc>
              <a:spcBef>
                <a:spcPts val="600"/>
              </a:spcBef>
              <a:spcAft>
                <a:spcPts val="0"/>
              </a:spcAft>
              <a:buClrTx/>
              <a:buSzPct val="100000"/>
              <a:buFont typeface="Arial" panose="020B0604020202020204" pitchFamily="34" charset="0"/>
              <a:buNone/>
              <a:defRPr sz="1600" kern="1200" spc="0" baseline="0">
                <a:solidFill>
                  <a:srgbClr val="424242"/>
                </a:solidFill>
                <a:latin typeface="+mn-lt"/>
                <a:ea typeface="+mn-ea"/>
                <a:cs typeface="+mn-cs"/>
              </a:defRPr>
            </a:lvl3pPr>
            <a:lvl4pPr marL="1224000" indent="0" algn="l" defTabSz="914309" rtl="0" eaLnBrk="1" latinLnBrk="0" hangingPunct="1">
              <a:lnSpc>
                <a:spcPct val="100000"/>
              </a:lnSpc>
              <a:spcBef>
                <a:spcPts val="600"/>
              </a:spcBef>
              <a:spcAft>
                <a:spcPts val="0"/>
              </a:spcAft>
              <a:buClrTx/>
              <a:buSzPct val="95000"/>
              <a:buFont typeface="Arial" panose="020B0604020202020204" pitchFamily="34" charset="0"/>
              <a:buNone/>
              <a:defRPr sz="1500" kern="1200" spc="0" baseline="0">
                <a:solidFill>
                  <a:schemeClr val="accent2"/>
                </a:solidFill>
                <a:latin typeface="+mn-lt"/>
                <a:ea typeface="+mn-ea"/>
                <a:cs typeface="+mn-cs"/>
              </a:defRPr>
            </a:lvl4pPr>
            <a:lvl5pPr marL="1584000" indent="0" algn="l" defTabSz="914309" rtl="0" eaLnBrk="1" latinLnBrk="0" hangingPunct="1">
              <a:lnSpc>
                <a:spcPct val="100000"/>
              </a:lnSpc>
              <a:spcBef>
                <a:spcPts val="600"/>
              </a:spcBef>
              <a:spcAft>
                <a:spcPts val="0"/>
              </a:spcAft>
              <a:buClrTx/>
              <a:buSzPct val="90000"/>
              <a:buFont typeface="Arial" panose="020B0604020202020204" pitchFamily="34" charset="0"/>
              <a:buNone/>
              <a:tabLst>
                <a:tab pos="4483100" algn="l"/>
              </a:tabLst>
              <a:defRPr sz="1500" kern="1200" spc="0" baseline="0">
                <a:solidFill>
                  <a:schemeClr val="accent2"/>
                </a:solidFill>
                <a:latin typeface="+mn-lt"/>
                <a:ea typeface="+mn-ea"/>
                <a:cs typeface="+mn-cs"/>
              </a:defRPr>
            </a:lvl5pPr>
            <a:lvl6pPr marL="2160000" indent="-234000" algn="l" defTabSz="914309" rtl="0" eaLnBrk="1" latinLnBrk="0" hangingPunct="1">
              <a:lnSpc>
                <a:spcPct val="100000"/>
              </a:lnSpc>
              <a:spcBef>
                <a:spcPts val="600"/>
              </a:spcBef>
              <a:spcAft>
                <a:spcPts val="0"/>
              </a:spcAft>
              <a:buClrTx/>
              <a:buSzPct val="95000"/>
              <a:buFont typeface="Arial" panose="020B0604020202020204" pitchFamily="34" charset="0"/>
              <a:buChar char="•"/>
              <a:defRPr sz="1100" kern="1200" spc="0">
                <a:solidFill>
                  <a:schemeClr val="tx2"/>
                </a:solidFill>
                <a:latin typeface="+mn-lt"/>
                <a:ea typeface="+mn-ea"/>
                <a:cs typeface="+mn-cs"/>
              </a:defRPr>
            </a:lvl6pPr>
            <a:lvl7pPr marL="2520000" indent="-234000" algn="l" defTabSz="914309" rtl="0" eaLnBrk="1" latinLnBrk="0" hangingPunct="1">
              <a:lnSpc>
                <a:spcPct val="100000"/>
              </a:lnSpc>
              <a:spcBef>
                <a:spcPts val="600"/>
              </a:spcBef>
              <a:spcAft>
                <a:spcPts val="0"/>
              </a:spcAft>
              <a:buFont typeface="Arial" panose="020B0604020202020204" pitchFamily="34" charset="0"/>
              <a:buChar char="•"/>
              <a:defRPr sz="1050" kern="1200" spc="0">
                <a:solidFill>
                  <a:schemeClr val="tx2"/>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spcBef>
                <a:spcPts val="0"/>
              </a:spcBef>
            </a:pPr>
            <a:r>
              <a:rPr lang="en-US" sz="23900" b="1" dirty="0">
                <a:solidFill>
                  <a:srgbClr val="FFFFFF"/>
                </a:solidFill>
              </a:rPr>
              <a:t>?</a:t>
            </a:r>
            <a:endParaRPr lang="en-US" sz="5400" dirty="0">
              <a:solidFill>
                <a:srgbClr val="FFFFFF"/>
              </a:solidFill>
            </a:endParaRPr>
          </a:p>
        </p:txBody>
      </p:sp>
    </p:spTree>
    <p:extLst>
      <p:ext uri="{BB962C8B-B14F-4D97-AF65-F5344CB8AC3E}">
        <p14:creationId xmlns:p14="http://schemas.microsoft.com/office/powerpoint/2010/main" val="3740619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68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B56413-6C19-26B7-E2C3-8DF53DD254EC}"/>
              </a:ext>
            </a:extLst>
          </p:cNvPr>
          <p:cNvSpPr>
            <a:spLocks noGrp="1"/>
          </p:cNvSpPr>
          <p:nvPr>
            <p:ph type="ftr" sz="quarter" idx="39"/>
          </p:nvPr>
        </p:nvSpPr>
        <p:spPr/>
        <p:txBody>
          <a:bodyPr/>
          <a:lstStyle/>
          <a:p>
            <a:endParaRPr lang="sv-SE" dirty="0"/>
          </a:p>
        </p:txBody>
      </p:sp>
      <p:sp>
        <p:nvSpPr>
          <p:cNvPr id="5" name="Content Placeholder 4">
            <a:extLst>
              <a:ext uri="{FF2B5EF4-FFF2-40B4-BE49-F238E27FC236}">
                <a16:creationId xmlns:a16="http://schemas.microsoft.com/office/drawing/2014/main" id="{5F3A3213-3C78-A0A6-8036-79DAED9BB5EA}"/>
              </a:ext>
            </a:extLst>
          </p:cNvPr>
          <p:cNvSpPr>
            <a:spLocks noGrp="1"/>
          </p:cNvSpPr>
          <p:nvPr>
            <p:ph idx="1"/>
          </p:nvPr>
        </p:nvSpPr>
        <p:spPr/>
        <p:txBody>
          <a:bodyPr/>
          <a:lstStyle/>
          <a:p>
            <a:r>
              <a:rPr lang="sv-SE" dirty="0"/>
              <a:t>GPT: Generative Pre-</a:t>
            </a:r>
            <a:r>
              <a:rPr lang="sv-SE" dirty="0" err="1"/>
              <a:t>trained</a:t>
            </a:r>
            <a:r>
              <a:rPr lang="sv-SE" dirty="0"/>
              <a:t> </a:t>
            </a:r>
            <a:r>
              <a:rPr lang="sv-SE" dirty="0" err="1"/>
              <a:t>Trainsformer</a:t>
            </a:r>
            <a:endParaRPr lang="sv-SE" dirty="0"/>
          </a:p>
          <a:p>
            <a:r>
              <a:rPr lang="sv-SE" dirty="0"/>
              <a:t>LLM: </a:t>
            </a:r>
            <a:r>
              <a:rPr lang="sv-SE" dirty="0" err="1"/>
              <a:t>Large</a:t>
            </a:r>
            <a:r>
              <a:rPr lang="sv-SE" dirty="0"/>
              <a:t> Language </a:t>
            </a:r>
            <a:r>
              <a:rPr lang="sv-SE" dirty="0" err="1"/>
              <a:t>Model</a:t>
            </a:r>
            <a:endParaRPr lang="sv-SE" dirty="0"/>
          </a:p>
          <a:p>
            <a:endParaRPr lang="sv-SE" dirty="0"/>
          </a:p>
          <a:p>
            <a:r>
              <a:rPr lang="sv-SE" dirty="0"/>
              <a:t>Skapar text enligt statistisk sannolikhet</a:t>
            </a:r>
          </a:p>
          <a:p>
            <a:pPr lvl="1"/>
            <a:r>
              <a:rPr lang="sv-SE" dirty="0"/>
              <a:t>Vilket är det mest sannolika nästa ordet med utgångspunkt i det tidigare innehållet och den inledande prompten?</a:t>
            </a:r>
            <a:endParaRPr lang="en-GB" dirty="0"/>
          </a:p>
        </p:txBody>
      </p:sp>
      <p:sp>
        <p:nvSpPr>
          <p:cNvPr id="4" name="Title 3">
            <a:extLst>
              <a:ext uri="{FF2B5EF4-FFF2-40B4-BE49-F238E27FC236}">
                <a16:creationId xmlns:a16="http://schemas.microsoft.com/office/drawing/2014/main" id="{28117321-4F2A-04BE-45E6-44427368470E}"/>
              </a:ext>
            </a:extLst>
          </p:cNvPr>
          <p:cNvSpPr>
            <a:spLocks noGrp="1"/>
          </p:cNvSpPr>
          <p:nvPr>
            <p:ph type="title"/>
          </p:nvPr>
        </p:nvSpPr>
        <p:spPr/>
        <p:txBody>
          <a:bodyPr/>
          <a:lstStyle/>
          <a:p>
            <a:r>
              <a:rPr lang="sv-SE" dirty="0"/>
              <a:t>GPT och LLM?</a:t>
            </a:r>
          </a:p>
        </p:txBody>
      </p:sp>
    </p:spTree>
    <p:extLst>
      <p:ext uri="{BB962C8B-B14F-4D97-AF65-F5344CB8AC3E}">
        <p14:creationId xmlns:p14="http://schemas.microsoft.com/office/powerpoint/2010/main" val="170149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DE92EF-26A8-59F4-6C57-5F594FCB74A0}"/>
              </a:ext>
            </a:extLst>
          </p:cNvPr>
          <p:cNvSpPr>
            <a:spLocks noGrp="1"/>
          </p:cNvSpPr>
          <p:nvPr>
            <p:ph type="ftr" sz="quarter" idx="39"/>
          </p:nvPr>
        </p:nvSpPr>
        <p:spPr/>
        <p:txBody>
          <a:bodyPr/>
          <a:lstStyle/>
          <a:p>
            <a:r>
              <a:rPr lang="sv-SE" dirty="0">
                <a:hlinkClick r:id="rId2"/>
              </a:rPr>
              <a:t>https://educationaltechnologyjournal.springeropen.com/articles/10.1186/s41239-023-00408-3</a:t>
            </a:r>
            <a:r>
              <a:rPr lang="sv-SE" dirty="0"/>
              <a:t> </a:t>
            </a:r>
          </a:p>
        </p:txBody>
      </p:sp>
      <p:sp>
        <p:nvSpPr>
          <p:cNvPr id="5" name="Content Placeholder 4">
            <a:extLst>
              <a:ext uri="{FF2B5EF4-FFF2-40B4-BE49-F238E27FC236}">
                <a16:creationId xmlns:a16="http://schemas.microsoft.com/office/drawing/2014/main" id="{C53ABCB5-D945-2AF3-2CBE-E5BBC239B493}"/>
              </a:ext>
            </a:extLst>
          </p:cNvPr>
          <p:cNvSpPr>
            <a:spLocks noGrp="1"/>
          </p:cNvSpPr>
          <p:nvPr>
            <p:ph idx="1"/>
          </p:nvPr>
        </p:nvSpPr>
        <p:spPr/>
        <p:txBody>
          <a:bodyPr/>
          <a:lstStyle/>
          <a:p>
            <a:pPr marL="0" indent="0">
              <a:buNone/>
            </a:pPr>
            <a:r>
              <a:rPr lang="sv-SE" dirty="0"/>
              <a:t>Tre dimensioner - Pedagogik, förvaltning/styrning och operativ</a:t>
            </a:r>
          </a:p>
          <a:p>
            <a:r>
              <a:rPr lang="sv-SE" dirty="0"/>
              <a:t>Den pedagogiska dimensionen har fokus på att använda AI för att förbättra undervisning och lärande</a:t>
            </a:r>
          </a:p>
          <a:p>
            <a:r>
              <a:rPr lang="sv-SE" dirty="0"/>
              <a:t>Dimensionen förvaltning/styrning hanterar frågor som rör integritet, säkerhet och ansvar</a:t>
            </a:r>
          </a:p>
          <a:p>
            <a:r>
              <a:rPr lang="sv-SE" dirty="0"/>
              <a:t>Den operativa dimensionen tar upp frågor som rör infrastruktur och kompetensutveckling</a:t>
            </a:r>
            <a:endParaRPr lang="en-GB" dirty="0"/>
          </a:p>
        </p:txBody>
      </p:sp>
      <p:sp>
        <p:nvSpPr>
          <p:cNvPr id="4" name="Title 3">
            <a:extLst>
              <a:ext uri="{FF2B5EF4-FFF2-40B4-BE49-F238E27FC236}">
                <a16:creationId xmlns:a16="http://schemas.microsoft.com/office/drawing/2014/main" id="{B46C3825-D8CB-2334-611D-BC20F2670FCE}"/>
              </a:ext>
            </a:extLst>
          </p:cNvPr>
          <p:cNvSpPr>
            <a:spLocks noGrp="1"/>
          </p:cNvSpPr>
          <p:nvPr>
            <p:ph type="title"/>
          </p:nvPr>
        </p:nvSpPr>
        <p:spPr/>
        <p:txBody>
          <a:bodyPr/>
          <a:lstStyle/>
          <a:p>
            <a:r>
              <a:rPr lang="sv-SE" dirty="0"/>
              <a:t>Ramverk för AI policy inom utbildning</a:t>
            </a:r>
            <a:endParaRPr lang="en-GB" dirty="0"/>
          </a:p>
        </p:txBody>
      </p:sp>
      <p:pic>
        <p:nvPicPr>
          <p:cNvPr id="6" name="Picture 5">
            <a:extLst>
              <a:ext uri="{FF2B5EF4-FFF2-40B4-BE49-F238E27FC236}">
                <a16:creationId xmlns:a16="http://schemas.microsoft.com/office/drawing/2014/main" id="{93DC1891-709D-48E2-234D-B1575D5BB493}"/>
              </a:ext>
            </a:extLst>
          </p:cNvPr>
          <p:cNvPicPr>
            <a:picLocks noChangeAspect="1"/>
          </p:cNvPicPr>
          <p:nvPr/>
        </p:nvPicPr>
        <p:blipFill>
          <a:blip r:embed="rId3"/>
          <a:stretch>
            <a:fillRect/>
          </a:stretch>
        </p:blipFill>
        <p:spPr>
          <a:xfrm>
            <a:off x="1837077" y="1015999"/>
            <a:ext cx="8517845" cy="5184775"/>
          </a:xfrm>
          <a:prstGeom prst="rect">
            <a:avLst/>
          </a:prstGeom>
        </p:spPr>
      </p:pic>
    </p:spTree>
    <p:extLst>
      <p:ext uri="{BB962C8B-B14F-4D97-AF65-F5344CB8AC3E}">
        <p14:creationId xmlns:p14="http://schemas.microsoft.com/office/powerpoint/2010/main" val="279554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176DC5-FE8D-040C-0E07-B4A6FE4472FC}"/>
              </a:ext>
            </a:extLst>
          </p:cNvPr>
          <p:cNvSpPr>
            <a:spLocks noGrp="1"/>
          </p:cNvSpPr>
          <p:nvPr>
            <p:ph type="ftr" sz="quarter" idx="39"/>
          </p:nvPr>
        </p:nvSpPr>
        <p:spPr/>
        <p:txBody>
          <a:bodyPr/>
          <a:lstStyle/>
          <a:p>
            <a:endParaRPr lang="sv-SE" dirty="0"/>
          </a:p>
        </p:txBody>
      </p:sp>
      <p:sp>
        <p:nvSpPr>
          <p:cNvPr id="3" name="Subtitle 2">
            <a:extLst>
              <a:ext uri="{FF2B5EF4-FFF2-40B4-BE49-F238E27FC236}">
                <a16:creationId xmlns:a16="http://schemas.microsoft.com/office/drawing/2014/main" id="{96BA5C28-8D9B-7DE6-04C4-74EB71B430A3}"/>
              </a:ext>
            </a:extLst>
          </p:cNvPr>
          <p:cNvSpPr>
            <a:spLocks noGrp="1"/>
          </p:cNvSpPr>
          <p:nvPr>
            <p:ph type="subTitle" idx="1"/>
          </p:nvPr>
        </p:nvSpPr>
        <p:spPr/>
        <p:txBody>
          <a:bodyPr/>
          <a:lstStyle/>
          <a:p>
            <a:endParaRPr lang="en-GB"/>
          </a:p>
        </p:txBody>
      </p:sp>
      <p:sp>
        <p:nvSpPr>
          <p:cNvPr id="4" name="Title 3">
            <a:extLst>
              <a:ext uri="{FF2B5EF4-FFF2-40B4-BE49-F238E27FC236}">
                <a16:creationId xmlns:a16="http://schemas.microsoft.com/office/drawing/2014/main" id="{FED2DBDA-7E09-715B-FA89-EF01D355913F}"/>
              </a:ext>
            </a:extLst>
          </p:cNvPr>
          <p:cNvSpPr>
            <a:spLocks noGrp="1"/>
          </p:cNvSpPr>
          <p:nvPr>
            <p:ph type="title"/>
          </p:nvPr>
        </p:nvSpPr>
        <p:spPr/>
        <p:txBody>
          <a:bodyPr/>
          <a:lstStyle/>
          <a:p>
            <a:r>
              <a:rPr lang="sv-SE" dirty="0"/>
              <a:t>Några exempel på AI-verktyg</a:t>
            </a:r>
          </a:p>
        </p:txBody>
      </p:sp>
    </p:spTree>
    <p:extLst>
      <p:ext uri="{BB962C8B-B14F-4D97-AF65-F5344CB8AC3E}">
        <p14:creationId xmlns:p14="http://schemas.microsoft.com/office/powerpoint/2010/main" val="599940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00E2335-79EF-F31F-CDF7-CC916136BF1E}"/>
              </a:ext>
            </a:extLst>
          </p:cNvPr>
          <p:cNvSpPr>
            <a:spLocks noGrp="1"/>
          </p:cNvSpPr>
          <p:nvPr>
            <p:ph type="ftr" sz="quarter" idx="39"/>
          </p:nvPr>
        </p:nvSpPr>
        <p:spPr/>
        <p:txBody>
          <a:bodyPr/>
          <a:lstStyle/>
          <a:p>
            <a:endParaRPr lang="sv-SE" dirty="0"/>
          </a:p>
        </p:txBody>
      </p:sp>
      <p:sp>
        <p:nvSpPr>
          <p:cNvPr id="5" name="Content Placeholder 4">
            <a:extLst>
              <a:ext uri="{FF2B5EF4-FFF2-40B4-BE49-F238E27FC236}">
                <a16:creationId xmlns:a16="http://schemas.microsoft.com/office/drawing/2014/main" id="{C06E7448-6A06-A4CC-6861-24AF98F1E66C}"/>
              </a:ext>
            </a:extLst>
          </p:cNvPr>
          <p:cNvSpPr>
            <a:spLocks noGrp="1"/>
          </p:cNvSpPr>
          <p:nvPr>
            <p:ph idx="1"/>
          </p:nvPr>
        </p:nvSpPr>
        <p:spPr>
          <a:xfrm>
            <a:off x="1055689" y="1916112"/>
            <a:ext cx="5040312" cy="4284662"/>
          </a:xfrm>
        </p:spPr>
        <p:txBody>
          <a:bodyPr/>
          <a:lstStyle/>
          <a:p>
            <a:r>
              <a:rPr lang="sv-SE" dirty="0"/>
              <a:t>Parafrasera, kontrollera grammatik och plagiat, sammanfatta, generera citat, föreslå referenser 
Ingen inloggning behövs</a:t>
            </a:r>
          </a:p>
          <a:p>
            <a:pPr lvl="1"/>
            <a:r>
              <a:rPr lang="sv-SE" dirty="0"/>
              <a:t>Betalversion finns</a:t>
            </a:r>
          </a:p>
          <a:p>
            <a:r>
              <a:rPr lang="sv-SE" dirty="0">
                <a:hlinkClick r:id="rId2"/>
              </a:rPr>
              <a:t>quillbot.com</a:t>
            </a:r>
            <a:endParaRPr lang="sv-SE" dirty="0"/>
          </a:p>
        </p:txBody>
      </p:sp>
      <p:sp>
        <p:nvSpPr>
          <p:cNvPr id="4" name="Title 3">
            <a:extLst>
              <a:ext uri="{FF2B5EF4-FFF2-40B4-BE49-F238E27FC236}">
                <a16:creationId xmlns:a16="http://schemas.microsoft.com/office/drawing/2014/main" id="{889385A3-137C-9941-DECC-EC133B0BED6E}"/>
              </a:ext>
            </a:extLst>
          </p:cNvPr>
          <p:cNvSpPr>
            <a:spLocks noGrp="1"/>
          </p:cNvSpPr>
          <p:nvPr>
            <p:ph type="title"/>
          </p:nvPr>
        </p:nvSpPr>
        <p:spPr/>
        <p:txBody>
          <a:bodyPr/>
          <a:lstStyle/>
          <a:p>
            <a:r>
              <a:rPr lang="en-GB" dirty="0"/>
              <a:t>Quillbot</a:t>
            </a:r>
          </a:p>
        </p:txBody>
      </p:sp>
      <p:pic>
        <p:nvPicPr>
          <p:cNvPr id="3" name="Picture 2">
            <a:extLst>
              <a:ext uri="{FF2B5EF4-FFF2-40B4-BE49-F238E27FC236}">
                <a16:creationId xmlns:a16="http://schemas.microsoft.com/office/drawing/2014/main" id="{3043F08F-0701-4323-AA9D-CD9AB4818508}"/>
              </a:ext>
            </a:extLst>
          </p:cNvPr>
          <p:cNvPicPr>
            <a:picLocks noChangeAspect="1"/>
          </p:cNvPicPr>
          <p:nvPr/>
        </p:nvPicPr>
        <p:blipFill>
          <a:blip r:embed="rId3"/>
          <a:stretch>
            <a:fillRect/>
          </a:stretch>
        </p:blipFill>
        <p:spPr>
          <a:xfrm>
            <a:off x="6095999" y="1916112"/>
            <a:ext cx="5040312" cy="3340325"/>
          </a:xfrm>
          <a:prstGeom prst="rect">
            <a:avLst/>
          </a:prstGeom>
        </p:spPr>
      </p:pic>
    </p:spTree>
    <p:extLst>
      <p:ext uri="{BB962C8B-B14F-4D97-AF65-F5344CB8AC3E}">
        <p14:creationId xmlns:p14="http://schemas.microsoft.com/office/powerpoint/2010/main" val="926708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3705AA-922B-1007-C020-BC71FF2B4DFA}"/>
              </a:ext>
            </a:extLst>
          </p:cNvPr>
          <p:cNvSpPr>
            <a:spLocks noGrp="1"/>
          </p:cNvSpPr>
          <p:nvPr>
            <p:ph type="ftr" sz="quarter" idx="39"/>
          </p:nvPr>
        </p:nvSpPr>
        <p:spPr/>
        <p:txBody>
          <a:bodyPr/>
          <a:lstStyle/>
          <a:p>
            <a:endParaRPr lang="sv-SE" dirty="0"/>
          </a:p>
        </p:txBody>
      </p:sp>
      <p:sp>
        <p:nvSpPr>
          <p:cNvPr id="5" name="Content Placeholder 4">
            <a:extLst>
              <a:ext uri="{FF2B5EF4-FFF2-40B4-BE49-F238E27FC236}">
                <a16:creationId xmlns:a16="http://schemas.microsoft.com/office/drawing/2014/main" id="{00D164AB-FF68-4041-4030-1527349C3AC2}"/>
              </a:ext>
            </a:extLst>
          </p:cNvPr>
          <p:cNvSpPr>
            <a:spLocks noGrp="1"/>
          </p:cNvSpPr>
          <p:nvPr>
            <p:ph idx="1"/>
          </p:nvPr>
        </p:nvSpPr>
        <p:spPr>
          <a:xfrm>
            <a:off x="1055689" y="1916112"/>
            <a:ext cx="5040312" cy="4284662"/>
          </a:xfrm>
        </p:spPr>
        <p:txBody>
          <a:bodyPr/>
          <a:lstStyle/>
          <a:p>
            <a:r>
              <a:rPr lang="sv-SE" dirty="0"/>
              <a:t>Träna ChatGPT på en specifik text
Ingen inloggning behövs</a:t>
            </a:r>
          </a:p>
          <a:p>
            <a:pPr lvl="1"/>
            <a:r>
              <a:rPr lang="sv-SE" dirty="0"/>
              <a:t>Betalversion finns</a:t>
            </a:r>
          </a:p>
          <a:p>
            <a:r>
              <a:rPr lang="sv-SE" dirty="0">
                <a:hlinkClick r:id="rId2"/>
              </a:rPr>
              <a:t>chatpdf.com</a:t>
            </a:r>
            <a:endParaRPr lang="en-GB" dirty="0"/>
          </a:p>
        </p:txBody>
      </p:sp>
      <p:sp>
        <p:nvSpPr>
          <p:cNvPr id="4" name="Title 3">
            <a:extLst>
              <a:ext uri="{FF2B5EF4-FFF2-40B4-BE49-F238E27FC236}">
                <a16:creationId xmlns:a16="http://schemas.microsoft.com/office/drawing/2014/main" id="{9FB113B4-06D9-A131-A62E-EAA676DC48B8}"/>
              </a:ext>
            </a:extLst>
          </p:cNvPr>
          <p:cNvSpPr>
            <a:spLocks noGrp="1"/>
          </p:cNvSpPr>
          <p:nvPr>
            <p:ph type="title"/>
          </p:nvPr>
        </p:nvSpPr>
        <p:spPr/>
        <p:txBody>
          <a:bodyPr/>
          <a:lstStyle/>
          <a:p>
            <a:r>
              <a:rPr lang="en-GB" dirty="0"/>
              <a:t>ChatPDF</a:t>
            </a:r>
          </a:p>
        </p:txBody>
      </p:sp>
      <p:pic>
        <p:nvPicPr>
          <p:cNvPr id="3" name="Picture 2">
            <a:extLst>
              <a:ext uri="{FF2B5EF4-FFF2-40B4-BE49-F238E27FC236}">
                <a16:creationId xmlns:a16="http://schemas.microsoft.com/office/drawing/2014/main" id="{FCA82B79-2F0F-9F73-BDB3-C199FB7B2F60}"/>
              </a:ext>
            </a:extLst>
          </p:cNvPr>
          <p:cNvPicPr>
            <a:picLocks noChangeAspect="1"/>
          </p:cNvPicPr>
          <p:nvPr/>
        </p:nvPicPr>
        <p:blipFill>
          <a:blip r:embed="rId3"/>
          <a:stretch>
            <a:fillRect/>
          </a:stretch>
        </p:blipFill>
        <p:spPr>
          <a:xfrm>
            <a:off x="6159682" y="1916113"/>
            <a:ext cx="4976629" cy="2764042"/>
          </a:xfrm>
          <a:prstGeom prst="rect">
            <a:avLst/>
          </a:prstGeom>
        </p:spPr>
      </p:pic>
    </p:spTree>
    <p:extLst>
      <p:ext uri="{BB962C8B-B14F-4D97-AF65-F5344CB8AC3E}">
        <p14:creationId xmlns:p14="http://schemas.microsoft.com/office/powerpoint/2010/main" val="2265507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C44ECD-644E-8B88-78E4-ECBF60908FCA}"/>
              </a:ext>
            </a:extLst>
          </p:cNvPr>
          <p:cNvSpPr>
            <a:spLocks noGrp="1"/>
          </p:cNvSpPr>
          <p:nvPr>
            <p:ph type="ftr" sz="quarter" idx="39"/>
          </p:nvPr>
        </p:nvSpPr>
        <p:spPr/>
        <p:txBody>
          <a:bodyPr/>
          <a:lstStyle/>
          <a:p>
            <a:endParaRPr lang="sv-SE" dirty="0"/>
          </a:p>
        </p:txBody>
      </p:sp>
      <p:sp>
        <p:nvSpPr>
          <p:cNvPr id="3" name="Content Placeholder 2">
            <a:extLst>
              <a:ext uri="{FF2B5EF4-FFF2-40B4-BE49-F238E27FC236}">
                <a16:creationId xmlns:a16="http://schemas.microsoft.com/office/drawing/2014/main" id="{F7243433-1FDD-E355-1AC1-C5F02FB17E7A}"/>
              </a:ext>
            </a:extLst>
          </p:cNvPr>
          <p:cNvSpPr>
            <a:spLocks noGrp="1"/>
          </p:cNvSpPr>
          <p:nvPr>
            <p:ph idx="1"/>
          </p:nvPr>
        </p:nvSpPr>
        <p:spPr>
          <a:xfrm>
            <a:off x="1055689" y="1916112"/>
            <a:ext cx="5040312" cy="4284662"/>
          </a:xfrm>
        </p:spPr>
        <p:txBody>
          <a:bodyPr/>
          <a:lstStyle/>
          <a:p>
            <a:r>
              <a:rPr lang="sv-SE" dirty="0"/>
              <a:t>AI-baserat sökverktyg för mjukvaruutvecklare</a:t>
            </a:r>
          </a:p>
          <a:p>
            <a:r>
              <a:rPr lang="sv-SE" dirty="0"/>
              <a:t>Svarar på alla kodningsfrågor med rekommendationer och exempelkod 
Ingen inloggning behövs</a:t>
            </a:r>
          </a:p>
          <a:p>
            <a:pPr lvl="1"/>
            <a:r>
              <a:rPr lang="sv-SE" dirty="0"/>
              <a:t>Betalversion finns</a:t>
            </a:r>
          </a:p>
          <a:p>
            <a:r>
              <a:rPr lang="sv-SE" dirty="0">
                <a:hlinkClick r:id="rId2"/>
              </a:rPr>
              <a:t>phind.com</a:t>
            </a:r>
            <a:endParaRPr lang="en-GB" dirty="0"/>
          </a:p>
        </p:txBody>
      </p:sp>
      <p:sp>
        <p:nvSpPr>
          <p:cNvPr id="4" name="Title 3">
            <a:extLst>
              <a:ext uri="{FF2B5EF4-FFF2-40B4-BE49-F238E27FC236}">
                <a16:creationId xmlns:a16="http://schemas.microsoft.com/office/drawing/2014/main" id="{69C8C120-EE0B-72E2-B96B-45D67105DCDE}"/>
              </a:ext>
            </a:extLst>
          </p:cNvPr>
          <p:cNvSpPr>
            <a:spLocks noGrp="1"/>
          </p:cNvSpPr>
          <p:nvPr>
            <p:ph type="title"/>
          </p:nvPr>
        </p:nvSpPr>
        <p:spPr/>
        <p:txBody>
          <a:bodyPr/>
          <a:lstStyle/>
          <a:p>
            <a:r>
              <a:rPr lang="en-GB" dirty="0"/>
              <a:t>Phind</a:t>
            </a:r>
          </a:p>
        </p:txBody>
      </p:sp>
      <p:pic>
        <p:nvPicPr>
          <p:cNvPr id="5" name="Picture 4">
            <a:extLst>
              <a:ext uri="{FF2B5EF4-FFF2-40B4-BE49-F238E27FC236}">
                <a16:creationId xmlns:a16="http://schemas.microsoft.com/office/drawing/2014/main" id="{C859B43E-FB1A-6D55-2A05-37CB93D9FA90}"/>
              </a:ext>
            </a:extLst>
          </p:cNvPr>
          <p:cNvPicPr>
            <a:picLocks noChangeAspect="1"/>
          </p:cNvPicPr>
          <p:nvPr/>
        </p:nvPicPr>
        <p:blipFill>
          <a:blip r:embed="rId3"/>
          <a:stretch>
            <a:fillRect/>
          </a:stretch>
        </p:blipFill>
        <p:spPr>
          <a:xfrm>
            <a:off x="6095999" y="1916112"/>
            <a:ext cx="5040312" cy="3093461"/>
          </a:xfrm>
          <a:prstGeom prst="rect">
            <a:avLst/>
          </a:prstGeom>
        </p:spPr>
      </p:pic>
    </p:spTree>
    <p:extLst>
      <p:ext uri="{BB962C8B-B14F-4D97-AF65-F5344CB8AC3E}">
        <p14:creationId xmlns:p14="http://schemas.microsoft.com/office/powerpoint/2010/main" val="2450336698"/>
      </p:ext>
    </p:extLst>
  </p:cSld>
  <p:clrMapOvr>
    <a:masterClrMapping/>
  </p:clrMapOvr>
</p:sld>
</file>

<file path=ppt/theme/theme1.xml><?xml version="1.0" encoding="utf-8"?>
<a:theme xmlns:a="http://schemas.openxmlformats.org/drawingml/2006/main" name="01 JU Basic [white]">
  <a:themeElements>
    <a:clrScheme name="JU Theme 1,1">
      <a:dk1>
        <a:srgbClr val="3F3F3F"/>
      </a:dk1>
      <a:lt1>
        <a:srgbClr val="FFFFFF"/>
      </a:lt1>
      <a:dk2>
        <a:srgbClr val="951A80"/>
      </a:dk2>
      <a:lt2>
        <a:srgbClr val="EAEAEA"/>
      </a:lt2>
      <a:accent1>
        <a:srgbClr val="7F156D"/>
      </a:accent1>
      <a:accent2>
        <a:srgbClr val="F3E8F2"/>
      </a:accent2>
      <a:accent3>
        <a:srgbClr val="27ABA7"/>
      </a:accent3>
      <a:accent4>
        <a:srgbClr val="003968"/>
      </a:accent4>
      <a:accent5>
        <a:srgbClr val="CEDAE3"/>
      </a:accent5>
      <a:accent6>
        <a:srgbClr val="FDC743"/>
      </a:accent6>
      <a:hlink>
        <a:srgbClr val="27ABA7"/>
      </a:hlink>
      <a:folHlink>
        <a:srgbClr val="2E819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_Template_2024_1.1.potx" id="{32FC3F67-9FEA-304C-8C47-442D7292A745}" vid="{D70A00A2-2420-3A49-8B7E-A8E0423BF017}"/>
    </a:ext>
  </a:extLst>
</a:theme>
</file>

<file path=ppt/theme/theme2.xml><?xml version="1.0" encoding="utf-8"?>
<a:theme xmlns:a="http://schemas.openxmlformats.org/drawingml/2006/main" name="02 JU Basic [purple]">
  <a:themeElements>
    <a:clrScheme name="JU Theme 1,1">
      <a:dk1>
        <a:srgbClr val="3F3F3F"/>
      </a:dk1>
      <a:lt1>
        <a:srgbClr val="FFFFFF"/>
      </a:lt1>
      <a:dk2>
        <a:srgbClr val="951A80"/>
      </a:dk2>
      <a:lt2>
        <a:srgbClr val="EAEAEA"/>
      </a:lt2>
      <a:accent1>
        <a:srgbClr val="7F156D"/>
      </a:accent1>
      <a:accent2>
        <a:srgbClr val="F3E8F2"/>
      </a:accent2>
      <a:accent3>
        <a:srgbClr val="27ABA7"/>
      </a:accent3>
      <a:accent4>
        <a:srgbClr val="003968"/>
      </a:accent4>
      <a:accent5>
        <a:srgbClr val="CEDAE3"/>
      </a:accent5>
      <a:accent6>
        <a:srgbClr val="FDC743"/>
      </a:accent6>
      <a:hlink>
        <a:srgbClr val="27ABA7"/>
      </a:hlink>
      <a:folHlink>
        <a:srgbClr val="2E819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_Template_2024_1.1.potx" id="{32FC3F67-9FEA-304C-8C47-442D7292A745}" vid="{7CCDED25-54F9-7C42-A112-2E0291C0F589}"/>
    </a:ext>
  </a:extLst>
</a:theme>
</file>

<file path=ppt/theme/theme3.xml><?xml version="1.0" encoding="utf-8"?>
<a:theme xmlns:a="http://schemas.openxmlformats.org/drawingml/2006/main" name="03 JU Basic [darkgray]">
  <a:themeElements>
    <a:clrScheme name="JU Theme 1,1">
      <a:dk1>
        <a:srgbClr val="3F3F3F"/>
      </a:dk1>
      <a:lt1>
        <a:srgbClr val="FFFFFF"/>
      </a:lt1>
      <a:dk2>
        <a:srgbClr val="951A80"/>
      </a:dk2>
      <a:lt2>
        <a:srgbClr val="EAEAEA"/>
      </a:lt2>
      <a:accent1>
        <a:srgbClr val="7F156D"/>
      </a:accent1>
      <a:accent2>
        <a:srgbClr val="F3E8F2"/>
      </a:accent2>
      <a:accent3>
        <a:srgbClr val="27ABA7"/>
      </a:accent3>
      <a:accent4>
        <a:srgbClr val="003968"/>
      </a:accent4>
      <a:accent5>
        <a:srgbClr val="CEDAE3"/>
      </a:accent5>
      <a:accent6>
        <a:srgbClr val="FDC743"/>
      </a:accent6>
      <a:hlink>
        <a:srgbClr val="27ABA7"/>
      </a:hlink>
      <a:folHlink>
        <a:srgbClr val="2E819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_Template_2024_1.1.potx" id="{32FC3F67-9FEA-304C-8C47-442D7292A745}" vid="{E01B69B9-0EEB-ED43-B887-82EDBD62CC2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BCB01A34C17674B8CD6DFF584E4804B" ma:contentTypeVersion="8" ma:contentTypeDescription="Skapa ett nytt dokument." ma:contentTypeScope="" ma:versionID="acc4e4041295af31c42467898b001ebf">
  <xsd:schema xmlns:xsd="http://www.w3.org/2001/XMLSchema" xmlns:xs="http://www.w3.org/2001/XMLSchema" xmlns:p="http://schemas.microsoft.com/office/2006/metadata/properties" xmlns:ns2="fd09471b-28d1-4fbc-8e6d-eeb433ade1a2" targetNamespace="http://schemas.microsoft.com/office/2006/metadata/properties" ma:root="true" ma:fieldsID="e50c75dcfd6fb15003b4ec117668900d" ns2:_="">
    <xsd:import namespace="fd09471b-28d1-4fbc-8e6d-eeb433ade1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9471b-28d1-4fbc-8e6d-eeb433ade1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D80730-57B8-4C81-883A-2982881956B2}">
  <ds:schemaRefs>
    <ds:schemaRef ds:uri="http://purl.org/dc/terms/"/>
    <ds:schemaRef ds:uri="http://purl.org/dc/elements/1.1/"/>
    <ds:schemaRef ds:uri="http://purl.org/dc/dcmitype/"/>
    <ds:schemaRef ds:uri="fd09471b-28d1-4fbc-8e6d-eeb433ade1a2"/>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F571A823-5948-424E-B7FB-7EAB7A6CFB7B}">
  <ds:schemaRefs>
    <ds:schemaRef ds:uri="http://schemas.microsoft.com/sharepoint/v3/contenttype/forms"/>
  </ds:schemaRefs>
</ds:datastoreItem>
</file>

<file path=customXml/itemProps3.xml><?xml version="1.0" encoding="utf-8"?>
<ds:datastoreItem xmlns:ds="http://schemas.openxmlformats.org/officeDocument/2006/customXml" ds:itemID="{4E51DBD1-2F3C-42FA-A788-0C7E1108ED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09471b-28d1-4fbc-8e6d-eeb433ade1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JU_Template_2024_1.1</Template>
  <TotalTime>2117</TotalTime>
  <Words>2725</Words>
  <Application>Microsoft Office PowerPoint</Application>
  <PresentationFormat>Widescreen</PresentationFormat>
  <Paragraphs>227</Paragraphs>
  <Slides>39</Slides>
  <Notes>15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39</vt:i4>
      </vt:variant>
    </vt:vector>
  </HeadingPairs>
  <TitlesOfParts>
    <vt:vector size="54" baseType="lpstr">
      <vt:lpstr>Arial</vt:lpstr>
      <vt:lpstr>Calibri</vt:lpstr>
      <vt:lpstr>Georgia</vt:lpstr>
      <vt:lpstr>inherit</vt:lpstr>
      <vt:lpstr>Lucida Grande</vt:lpstr>
      <vt:lpstr>Open Sans</vt:lpstr>
      <vt:lpstr>SF Pro Display</vt:lpstr>
      <vt:lpstr>Sora</vt:lpstr>
      <vt:lpstr>System Font Regular</vt:lpstr>
      <vt:lpstr>Tiempos Headline Bold</vt:lpstr>
      <vt:lpstr>var(--font-heading-1)</vt:lpstr>
      <vt:lpstr>Wingdings</vt:lpstr>
      <vt:lpstr>01 JU Basic [white]</vt:lpstr>
      <vt:lpstr>02 JU Basic [purple]</vt:lpstr>
      <vt:lpstr>03 JU Basic [darkgray]</vt:lpstr>
      <vt:lpstr>AI i utbildning</vt:lpstr>
      <vt:lpstr>Vad är AI?</vt:lpstr>
      <vt:lpstr>Vad är generativ AI?</vt:lpstr>
      <vt:lpstr>GPT och LLM?</vt:lpstr>
      <vt:lpstr>Ramverk för AI policy inom utbildning</vt:lpstr>
      <vt:lpstr>Några exempel på AI-verktyg</vt:lpstr>
      <vt:lpstr>Quillbot</vt:lpstr>
      <vt:lpstr>ChatPDF</vt:lpstr>
      <vt:lpstr>Phind</vt:lpstr>
      <vt:lpstr>Elicit</vt:lpstr>
      <vt:lpstr>Multimodala modeller</vt:lpstr>
      <vt:lpstr>Fler AI-verktyg?</vt:lpstr>
      <vt:lpstr>Men får vi använda dem?</vt:lpstr>
      <vt:lpstr>EU:s AI-förordning</vt:lpstr>
      <vt:lpstr>Etiska riktlinjer</vt:lpstr>
      <vt:lpstr>EU-kommissionen: Etisk användning av AI inom utbildning</vt:lpstr>
      <vt:lpstr>EU-kommissionen: Etisk användning av AI inom utbildning</vt:lpstr>
      <vt:lpstr>UNESCO: Riktlinjer för användning av generativ AI i utbildning och forskning</vt:lpstr>
      <vt:lpstr>UNESCO: Riktlinjer för användning av generativ AI i utbildning och forskning</vt:lpstr>
      <vt:lpstr>Hållbarhet</vt:lpstr>
      <vt:lpstr>Andra aspekter att tänka på</vt:lpstr>
      <vt:lpstr>PowerPoint Presentation</vt:lpstr>
      <vt:lpstr>AI i vår lärplattform?</vt:lpstr>
      <vt:lpstr>AI-funktioner i Canvas, slutet av 2024</vt:lpstr>
      <vt:lpstr>Dags att testa!</vt:lpstr>
      <vt:lpstr>Copilot</vt:lpstr>
      <vt:lpstr>Demo!</vt:lpstr>
      <vt:lpstr>Övning 1: Enkel bild</vt:lpstr>
      <vt:lpstr>Övning 2: Beskriven bild</vt:lpstr>
      <vt:lpstr>Övning 3: Conversation style</vt:lpstr>
      <vt:lpstr>Övning 4: Förbättringar</vt:lpstr>
      <vt:lpstr>Examination</vt:lpstr>
      <vt:lpstr>Hemtentans status?</vt:lpstr>
      <vt:lpstr>Vad har studenter med sig från gymnasiet?</vt:lpstr>
      <vt:lpstr>Vem beslutar hos JU?</vt:lpstr>
      <vt:lpstr>Att hantera examinationen</vt:lpstr>
      <vt:lpstr>Demonstration/test</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i utbildning</dc:title>
  <dc:subject/>
  <dc:creator>Martin Larsson</dc:creator>
  <cp:keywords/>
  <dc:description/>
  <cp:lastModifiedBy>Martin Larsson</cp:lastModifiedBy>
  <cp:revision>2</cp:revision>
  <dcterms:created xsi:type="dcterms:W3CDTF">2024-05-16T06:13:14Z</dcterms:created>
  <dcterms:modified xsi:type="dcterms:W3CDTF">2024-06-05T07:07:51Z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0x0101004BCB01A34C17674B8CD6DFF584E4804B</vt:lpwstr>
  </property>
  <property fmtid="{D5CDD505-2E9C-101B-9397-08002B2CF9AE}" pid="3" name="MediaServiceImageTags">
    <vt:lpwstr/>
  </property>
</Properties>
</file>