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98" r:id="rId5"/>
    <p:sldId id="576" r:id="rId6"/>
    <p:sldId id="575" r:id="rId7"/>
    <p:sldId id="604" r:id="rId8"/>
    <p:sldId id="605" r:id="rId9"/>
    <p:sldId id="52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4E650-0A71-48F8-9023-25C37561C99A}" v="2" dt="2020-01-13T12:17:20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ikberg" userId="069a17bc-52ae-4ca2-b51f-cd4d55b7f17a" providerId="ADAL" clId="{BE74E650-0A71-48F8-9023-25C37561C99A}"/>
    <pc:docChg chg="modSld">
      <pc:chgData name="Lisa Wikberg" userId="069a17bc-52ae-4ca2-b51f-cd4d55b7f17a" providerId="ADAL" clId="{BE74E650-0A71-48F8-9023-25C37561C99A}" dt="2020-01-13T12:17:06.503" v="4" actId="20577"/>
      <pc:docMkLst>
        <pc:docMk/>
      </pc:docMkLst>
      <pc:sldChg chg="modSp">
        <pc:chgData name="Lisa Wikberg" userId="069a17bc-52ae-4ca2-b51f-cd4d55b7f17a" providerId="ADAL" clId="{BE74E650-0A71-48F8-9023-25C37561C99A}" dt="2020-01-13T12:17:06.503" v="4" actId="20577"/>
        <pc:sldMkLst>
          <pc:docMk/>
          <pc:sldMk cId="3681741669" sldId="575"/>
        </pc:sldMkLst>
        <pc:spChg chg="mod">
          <ac:chgData name="Lisa Wikberg" userId="069a17bc-52ae-4ca2-b51f-cd4d55b7f17a" providerId="ADAL" clId="{BE74E650-0A71-48F8-9023-25C37561C99A}" dt="2020-01-13T12:17:06.503" v="4" actId="20577"/>
          <ac:spMkLst>
            <pc:docMk/>
            <pc:sldMk cId="3681741669" sldId="575"/>
            <ac:spMk id="27" creationId="{F3178AC3-7B51-47D9-81FE-850DA98CE0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0B834D31-2C73-4F77-91B3-28E3250BC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" b="12874"/>
          <a:stretch/>
        </p:blipFill>
        <p:spPr>
          <a:xfrm flipH="1">
            <a:off x="388786" y="0"/>
            <a:ext cx="11803214" cy="6858000"/>
          </a:xfrm>
          <a:prstGeom prst="rect">
            <a:avLst/>
          </a:prstGeom>
        </p:spPr>
      </p:pic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95AF2FF4-59C5-47E4-81B6-4408F7A23D1D}"/>
              </a:ext>
            </a:extLst>
          </p:cNvPr>
          <p:cNvSpPr/>
          <p:nvPr userDrawn="1"/>
        </p:nvSpPr>
        <p:spPr>
          <a:xfrm>
            <a:off x="861806" y="0"/>
            <a:ext cx="7381444" cy="4662862"/>
          </a:xfrm>
          <a:prstGeom prst="parallelogram">
            <a:avLst>
              <a:gd name="adj" fmla="val 49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1940049A-42AA-47FF-A96C-9C8FBD4F0FC9}"/>
              </a:ext>
            </a:extLst>
          </p:cNvPr>
          <p:cNvSpPr/>
          <p:nvPr userDrawn="1"/>
        </p:nvSpPr>
        <p:spPr>
          <a:xfrm>
            <a:off x="3936416" y="-1"/>
            <a:ext cx="4406816" cy="6771177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B8DE6880-B1C6-4856-9971-44DEE841EA1D}"/>
              </a:ext>
            </a:extLst>
          </p:cNvPr>
          <p:cNvSpPr/>
          <p:nvPr userDrawn="1"/>
        </p:nvSpPr>
        <p:spPr>
          <a:xfrm>
            <a:off x="1574216" y="-1"/>
            <a:ext cx="4406816" cy="6858001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491B686-FB40-4854-8AD1-93E5A8108B71}"/>
              </a:ext>
            </a:extLst>
          </p:cNvPr>
          <p:cNvSpPr/>
          <p:nvPr userDrawn="1"/>
        </p:nvSpPr>
        <p:spPr>
          <a:xfrm>
            <a:off x="0" y="2480183"/>
            <a:ext cx="2730813" cy="311341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1B121121-CD17-4E85-ACBD-0664DCCF4000}"/>
              </a:ext>
            </a:extLst>
          </p:cNvPr>
          <p:cNvSpPr/>
          <p:nvPr userDrawn="1"/>
        </p:nvSpPr>
        <p:spPr>
          <a:xfrm flipH="1">
            <a:off x="-5469" y="5593592"/>
            <a:ext cx="1947679" cy="1264408"/>
          </a:xfrm>
          <a:prstGeom prst="parallelogram">
            <a:avLst>
              <a:gd name="adj" fmla="val 528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élogramme 31">
            <a:extLst>
              <a:ext uri="{FF2B5EF4-FFF2-40B4-BE49-F238E27FC236}">
                <a16:creationId xmlns:a16="http://schemas.microsoft.com/office/drawing/2014/main" id="{9966B2B9-859E-41B9-B664-A2EA6F427FB1}"/>
              </a:ext>
            </a:extLst>
          </p:cNvPr>
          <p:cNvSpPr/>
          <p:nvPr userDrawn="1"/>
        </p:nvSpPr>
        <p:spPr>
          <a:xfrm>
            <a:off x="1" y="6304455"/>
            <a:ext cx="941180" cy="55354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21">
            <a:extLst>
              <a:ext uri="{FF2B5EF4-FFF2-40B4-BE49-F238E27FC236}">
                <a16:creationId xmlns:a16="http://schemas.microsoft.com/office/drawing/2014/main" id="{413A9C16-334A-496D-83A2-365373E62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211" y="519787"/>
            <a:ext cx="5575050" cy="29823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Title of the</a:t>
            </a:r>
            <a:br>
              <a:rPr lang="fr-FR" dirty="0"/>
            </a:br>
            <a:r>
              <a:rPr lang="fr-FR" dirty="0"/>
              <a:t>presentation</a:t>
            </a:r>
            <a:endParaRPr lang="en-US" dirty="0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DFCC3399-2944-43EC-BF2A-392EA9EE6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2211" y="3738111"/>
            <a:ext cx="2875213" cy="6016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Person involved</a:t>
            </a:r>
            <a:endParaRPr lang="en-US" dirty="0"/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5CDD37C0-D77F-41BB-B517-770C1B890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2211" y="4354367"/>
            <a:ext cx="135890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01/01/2018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FDC9F8E9-5094-4922-9A6F-BC710019D53D}"/>
              </a:ext>
            </a:extLst>
          </p:cNvPr>
          <p:cNvSpPr/>
          <p:nvPr userDrawn="1"/>
        </p:nvSpPr>
        <p:spPr>
          <a:xfrm rot="10800000">
            <a:off x="0" y="-1"/>
            <a:ext cx="2188754" cy="442685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86E854-84B6-48E3-B1A8-BE67BAB8CED1}"/>
              </a:ext>
            </a:extLst>
          </p:cNvPr>
          <p:cNvGrpSpPr/>
          <p:nvPr userDrawn="1"/>
        </p:nvGrpSpPr>
        <p:grpSpPr>
          <a:xfrm>
            <a:off x="328470" y="446403"/>
            <a:ext cx="905244" cy="686096"/>
            <a:chOff x="5009258" y="2607169"/>
            <a:chExt cx="2168670" cy="1643663"/>
          </a:xfrm>
          <a:solidFill>
            <a:schemeClr val="bg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57D9FE-7DCA-49E5-AFA4-951A227F9042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CFF4D76-D779-4139-BF89-8D09530490C2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244228-FC6B-427F-AA61-ACDBA127BA5F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8938B91-CFFD-4E2F-B764-3304C102F92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  <a:grpFill/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8D339610-8F03-433E-9C0E-535641178776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A82251B-D277-44A3-BED0-2BFE40722432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A8CC60C2-3E66-4BF4-B358-0BD0F0C1A496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BC091F81-305A-46D0-B9FF-354493197F77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DB7AA89-024C-4EF8-8B63-057CA0176353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642B8757-3A45-4A00-970D-0562741755F6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70CA12A0-AEFF-4EC1-9150-103A8CA3CAF0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24070B96-7D09-4A1B-84D4-FE207EBEE362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9859EE2D-AB18-4D1E-BBF3-5130B8B35104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7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913462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4329679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7745896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7376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2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360094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3177342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5994590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39" y="1292894"/>
            <a:ext cx="74240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27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7475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917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472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849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404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Parallélogramme 46">
            <a:extLst>
              <a:ext uri="{FF2B5EF4-FFF2-40B4-BE49-F238E27FC236}">
                <a16:creationId xmlns:a16="http://schemas.microsoft.com/office/drawing/2014/main" id="{93CC30C3-3B2D-472B-B5BD-D418B2D377FD}"/>
              </a:ext>
            </a:extLst>
          </p:cNvPr>
          <p:cNvSpPr/>
          <p:nvPr userDrawn="1"/>
        </p:nvSpPr>
        <p:spPr>
          <a:xfrm>
            <a:off x="8811687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8" name="Espace réservé du texte 27">
            <a:extLst>
              <a:ext uri="{FF2B5EF4-FFF2-40B4-BE49-F238E27FC236}">
                <a16:creationId xmlns:a16="http://schemas.microsoft.com/office/drawing/2014/main" id="{05C651D9-719F-468F-B011-4544B98378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592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0C1ED3C1-29B4-465E-9359-5586538F7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1140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64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365778B-7CDA-44CC-A496-4C64CE8F2B67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AE24D49-4DE9-4DC0-B046-91BE88349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3E0853-A7BB-4F90-ABCE-3E7AAAB87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5AD744A-B8E5-4D8F-851B-2B7E3C8D1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1A1A3E9-6BF1-4527-B66A-512F8079B3A6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21678BA0-3A4A-4421-9817-47DE6844F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4051510-8F17-41B8-B895-7E3FB725B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12A7BE4-EA0E-4E43-8C00-350A7FAD5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4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8F561B9A-A281-4F7E-A34C-0E4A41F5569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2EC6D555-950B-417F-B0DB-286D84CE0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86226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16A1D0C-AD78-4442-8340-3A2C4986F0F0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A26C243F-6A86-4ADE-9C68-66A642C6F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5" name="Espace réservé pour une image  29">
            <a:extLst>
              <a:ext uri="{FF2B5EF4-FFF2-40B4-BE49-F238E27FC236}">
                <a16:creationId xmlns:a16="http://schemas.microsoft.com/office/drawing/2014/main" id="{3747737F-CAD0-4079-A031-51A5021E2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A341F45-C130-41AD-AF81-72CF2664C1C3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0"/>
            <a:ext cx="43538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E5AC0117-E12A-4216-868C-A49C57BEBE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9A415FD2-03BE-4EB4-82D7-7B3D406133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3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17C4C19-C0B1-49D5-8D01-4C6064976DF8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itre 21">
            <a:extLst>
              <a:ext uri="{FF2B5EF4-FFF2-40B4-BE49-F238E27FC236}">
                <a16:creationId xmlns:a16="http://schemas.microsoft.com/office/drawing/2014/main" id="{EBEC4B87-1B46-4956-AAC5-02BEE5ED3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420230"/>
            <a:ext cx="43284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7327D206-81F7-429F-91AB-437F32DE4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6" name="Espace réservé pour une image  29">
            <a:extLst>
              <a:ext uri="{FF2B5EF4-FFF2-40B4-BE49-F238E27FC236}">
                <a16:creationId xmlns:a16="http://schemas.microsoft.com/office/drawing/2014/main" id="{98DDA12F-85D2-4915-AB39-34FC2A0D25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F1A6A37-45C7-4015-B53F-D11D7C69A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35" y="2577810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03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1 Lin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0D3B356-31EE-4BD4-A4E8-7EA93B6B8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AFF3A1FA-370E-4DBF-BBD5-EEFD7E50DA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328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02163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2 Line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6643C6B9-3990-4C5E-B320-739677C32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Titre 21">
            <a:extLst>
              <a:ext uri="{FF2B5EF4-FFF2-40B4-BE49-F238E27FC236}">
                <a16:creationId xmlns:a16="http://schemas.microsoft.com/office/drawing/2014/main" id="{55821DFA-946F-46D4-A416-1B15F13B6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731EC1E5-ECCE-40F9-8E24-546559E06E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2141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734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D74F450C-BD61-4EBC-89E8-8E1E7E56A2BF}"/>
              </a:ext>
            </a:extLst>
          </p:cNvPr>
          <p:cNvSpPr/>
          <p:nvPr userDrawn="1"/>
        </p:nvSpPr>
        <p:spPr>
          <a:xfrm>
            <a:off x="0" y="0"/>
            <a:ext cx="7266495" cy="6858000"/>
          </a:xfrm>
          <a:custGeom>
            <a:avLst/>
            <a:gdLst>
              <a:gd name="connsiteX0" fmla="*/ 0 w 7266495"/>
              <a:gd name="connsiteY0" fmla="*/ 0 h 6858000"/>
              <a:gd name="connsiteX1" fmla="*/ 7266495 w 7266495"/>
              <a:gd name="connsiteY1" fmla="*/ 0 h 6858000"/>
              <a:gd name="connsiteX2" fmla="*/ 5551995 w 7266495"/>
              <a:gd name="connsiteY2" fmla="*/ 6858000 h 6858000"/>
              <a:gd name="connsiteX3" fmla="*/ 0 w 72664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6495" h="6858000">
                <a:moveTo>
                  <a:pt x="0" y="0"/>
                </a:moveTo>
                <a:lnTo>
                  <a:pt x="7266495" y="0"/>
                </a:lnTo>
                <a:lnTo>
                  <a:pt x="55519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5356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A7010BC9-718D-4BA3-B624-DBDD34E02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5191" y="2050693"/>
            <a:ext cx="715851" cy="378004"/>
          </a:xfrm>
          <a:custGeom>
            <a:avLst/>
            <a:gdLst>
              <a:gd name="connsiteX0" fmla="*/ 0 w 715851"/>
              <a:gd name="connsiteY0" fmla="*/ 0 h 378004"/>
              <a:gd name="connsiteX1" fmla="*/ 715851 w 715851"/>
              <a:gd name="connsiteY1" fmla="*/ 0 h 378004"/>
              <a:gd name="connsiteX2" fmla="*/ 621350 w 715851"/>
              <a:gd name="connsiteY2" fmla="*/ 378004 h 378004"/>
              <a:gd name="connsiteX3" fmla="*/ 0 w 715851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51" h="378004">
                <a:moveTo>
                  <a:pt x="0" y="0"/>
                </a:moveTo>
                <a:lnTo>
                  <a:pt x="715851" y="0"/>
                </a:lnTo>
                <a:lnTo>
                  <a:pt x="621350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r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1C1092-E88D-48D2-9038-CBF73C6DFE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280970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68F74F09-AABE-4DE5-BD55-3F9ABCAC7E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356871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0E4EE15D-86AE-45D5-B4BA-F4C7149E9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32772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5C9CE0BB-7AEC-4AF1-AE3B-934EE5A81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" y="508673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04F5A260-E20C-4F11-978F-755F0BB14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" y="5847626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60888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F7575408-1D02-4D63-8728-609E19EC20D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2B8BB598-17FB-4477-9F9F-5BF96EA53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15255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8E7963B-0CA8-4E78-94DE-956A1E9A897D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19" name="Titre 21">
            <a:extLst>
              <a:ext uri="{FF2B5EF4-FFF2-40B4-BE49-F238E27FC236}">
                <a16:creationId xmlns:a16="http://schemas.microsoft.com/office/drawing/2014/main" id="{6790A39A-A43E-41FD-8C94-15121280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ECB400A6-434D-4915-B079-F9DF5184C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0740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3183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3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/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EC9AE77-C726-4230-A4DC-9891C4848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3ADB76D-245E-42FE-8D56-F01BD953C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FE2B50B7-9B9C-4184-BC16-440EE08E9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33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4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6A8AF27F-6C5D-4AFC-977F-7C770FA993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A51E5C8-036C-45D6-AD5C-07B0A9A428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F409AEA1-AE8D-4476-9DE8-142B044FE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993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20DD21D-2997-4C35-8BA0-BA6D162A2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96B5F90-297C-49CF-BE69-D78A14209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D1310F4F-8393-4789-8BAF-2E4A4A2482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450FAF9-58E0-46FE-8F78-07C38298C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315DF1D-E153-4A23-A196-E7B13273F3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4B8B0FD-A20A-4C12-9BA8-CAB1B4BD6B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52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0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F4C6C8D8-BD8E-4BAB-9233-9205D79F21AF}"/>
              </a:ext>
            </a:extLst>
          </p:cNvPr>
          <p:cNvSpPr/>
          <p:nvPr userDrawn="1"/>
        </p:nvSpPr>
        <p:spPr>
          <a:xfrm>
            <a:off x="-1719984" y="0"/>
            <a:ext cx="8986479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4753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B925D711-6283-4D38-923D-219299B9A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798979" y="205069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8B96691-F7C1-4D2F-B8A4-D518DB634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798979" y="280970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9" name="Espace réservé du texte 30">
            <a:extLst>
              <a:ext uri="{FF2B5EF4-FFF2-40B4-BE49-F238E27FC236}">
                <a16:creationId xmlns:a16="http://schemas.microsoft.com/office/drawing/2014/main" id="{11D45CDE-9B3F-4047-9B49-65C629ED07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798979" y="356871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4" name="Espace réservé du texte 30">
            <a:extLst>
              <a:ext uri="{FF2B5EF4-FFF2-40B4-BE49-F238E27FC236}">
                <a16:creationId xmlns:a16="http://schemas.microsoft.com/office/drawing/2014/main" id="{76C78026-E990-4114-944E-2F890B44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1798979" y="432772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5" name="Espace réservé du texte 30">
            <a:extLst>
              <a:ext uri="{FF2B5EF4-FFF2-40B4-BE49-F238E27FC236}">
                <a16:creationId xmlns:a16="http://schemas.microsoft.com/office/drawing/2014/main" id="{4DADAD6F-0ED9-4F73-8EBE-DF27914334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1798979" y="508673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6" name="Espace réservé du texte 30">
            <a:extLst>
              <a:ext uri="{FF2B5EF4-FFF2-40B4-BE49-F238E27FC236}">
                <a16:creationId xmlns:a16="http://schemas.microsoft.com/office/drawing/2014/main" id="{8832673B-2A49-432F-BACB-83A565D7F9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798979" y="5847626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660631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25103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92246193-7BD5-4DA4-A7DA-BF240AC9E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1FFF7144-E712-4353-9708-C9C83F3C4655}"/>
              </a:ext>
            </a:extLst>
          </p:cNvPr>
          <p:cNvSpPr/>
          <p:nvPr userDrawn="1"/>
        </p:nvSpPr>
        <p:spPr>
          <a:xfrm>
            <a:off x="6879288" y="-1"/>
            <a:ext cx="5312712" cy="6857999"/>
          </a:xfrm>
          <a:custGeom>
            <a:avLst/>
            <a:gdLst>
              <a:gd name="connsiteX0" fmla="*/ 4581966 w 5312712"/>
              <a:gd name="connsiteY0" fmla="*/ 0 h 6857999"/>
              <a:gd name="connsiteX1" fmla="*/ 5312712 w 5312712"/>
              <a:gd name="connsiteY1" fmla="*/ 0 h 6857999"/>
              <a:gd name="connsiteX2" fmla="*/ 5312712 w 5312712"/>
              <a:gd name="connsiteY2" fmla="*/ 3647593 h 6857999"/>
              <a:gd name="connsiteX3" fmla="*/ 3167776 w 5312712"/>
              <a:gd name="connsiteY3" fmla="*/ 6857999 h 6857999"/>
              <a:gd name="connsiteX4" fmla="*/ 0 w 531271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712" h="6857999">
                <a:moveTo>
                  <a:pt x="4581966" y="0"/>
                </a:moveTo>
                <a:lnTo>
                  <a:pt x="5312712" y="0"/>
                </a:lnTo>
                <a:lnTo>
                  <a:pt x="5312712" y="3647593"/>
                </a:lnTo>
                <a:lnTo>
                  <a:pt x="31677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41F452E9-1A5E-473F-87D4-B0AF92265406}"/>
              </a:ext>
            </a:extLst>
          </p:cNvPr>
          <p:cNvSpPr/>
          <p:nvPr/>
        </p:nvSpPr>
        <p:spPr>
          <a:xfrm>
            <a:off x="9894102" y="3418649"/>
            <a:ext cx="2297898" cy="3439349"/>
          </a:xfrm>
          <a:custGeom>
            <a:avLst/>
            <a:gdLst>
              <a:gd name="connsiteX0" fmla="*/ 2297898 w 2297898"/>
              <a:gd name="connsiteY0" fmla="*/ 0 h 3439349"/>
              <a:gd name="connsiteX1" fmla="*/ 2297898 w 2297898"/>
              <a:gd name="connsiteY1" fmla="*/ 3439349 h 3439349"/>
              <a:gd name="connsiteX2" fmla="*/ 0 w 2297898"/>
              <a:gd name="connsiteY2" fmla="*/ 3439349 h 3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7898" h="3439349">
                <a:moveTo>
                  <a:pt x="2297898" y="0"/>
                </a:moveTo>
                <a:lnTo>
                  <a:pt x="2297898" y="3439349"/>
                </a:lnTo>
                <a:lnTo>
                  <a:pt x="0" y="343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D337B5B9-5134-4F27-BCBB-D628C3EBBBF6}"/>
              </a:ext>
            </a:extLst>
          </p:cNvPr>
          <p:cNvSpPr/>
          <p:nvPr/>
        </p:nvSpPr>
        <p:spPr>
          <a:xfrm>
            <a:off x="0" y="-1"/>
            <a:ext cx="7637862" cy="6857999"/>
          </a:xfrm>
          <a:custGeom>
            <a:avLst/>
            <a:gdLst>
              <a:gd name="connsiteX0" fmla="*/ 2246074 w 7637862"/>
              <a:gd name="connsiteY0" fmla="*/ 0 h 6857999"/>
              <a:gd name="connsiteX1" fmla="*/ 7637862 w 7637862"/>
              <a:gd name="connsiteY1" fmla="*/ 0 h 6857999"/>
              <a:gd name="connsiteX2" fmla="*/ 3055896 w 7637862"/>
              <a:gd name="connsiteY2" fmla="*/ 6857999 h 6857999"/>
              <a:gd name="connsiteX3" fmla="*/ 0 w 7637862"/>
              <a:gd name="connsiteY3" fmla="*/ 6857999 h 6857999"/>
              <a:gd name="connsiteX4" fmla="*/ 0 w 7637862"/>
              <a:gd name="connsiteY4" fmla="*/ 33617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862" h="6857999">
                <a:moveTo>
                  <a:pt x="2246074" y="0"/>
                </a:moveTo>
                <a:lnTo>
                  <a:pt x="7637862" y="0"/>
                </a:lnTo>
                <a:lnTo>
                  <a:pt x="3055896" y="6857999"/>
                </a:lnTo>
                <a:lnTo>
                  <a:pt x="0" y="6857999"/>
                </a:lnTo>
                <a:lnTo>
                  <a:pt x="0" y="33617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F8F39B04-D4D2-4003-9541-9D4390F9652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D95F5A-1DA6-4835-908D-872680600099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709E06D-E1ED-4450-8118-138BACC8B5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1FAFF925-F8E6-47E4-9C5A-9F9DB1D8CCE8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8FEBC3C-DDB8-4E5B-8D50-7B2CDA06221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2B61D0C-221B-4E79-AC86-5F198942D1D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CBB519F-CDCD-4D31-908D-8A7B012A0EF8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1B1AC99-7411-492E-B37E-53E1E5412C0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BD0F780-73C7-4618-9DCD-213D2FB5C5E1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4701132-2FA9-4918-94CD-F89484B4DEFF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35561371-2095-483A-B59D-AB14C7264C29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EF416B-C85A-4F22-8DC0-C0E8516BC4D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B3EABBD-C49E-487A-B256-D43677DA4B4B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A72223F0-0519-4815-ABDE-5392EE294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636" y="731227"/>
            <a:ext cx="8676710" cy="5395546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30000"/>
              </a:lnSpc>
              <a:defRPr lang="en-US" sz="4000" kern="1200" dirty="0" smtClean="0">
                <a:solidFill>
                  <a:schemeClr val="bg1"/>
                </a:solidFill>
                <a:latin typeface="Muli" panose="00000500000000000000" pitchFamily="50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lectus malesuada.</a:t>
            </a:r>
          </a:p>
        </p:txBody>
      </p:sp>
    </p:spTree>
    <p:extLst>
      <p:ext uri="{BB962C8B-B14F-4D97-AF65-F5344CB8AC3E}">
        <p14:creationId xmlns:p14="http://schemas.microsoft.com/office/powerpoint/2010/main" val="142481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C8B080-28B9-42CF-BF07-21EBB9775A7C}"/>
              </a:ext>
            </a:extLst>
          </p:cNvPr>
          <p:cNvSpPr/>
          <p:nvPr/>
        </p:nvSpPr>
        <p:spPr>
          <a:xfrm>
            <a:off x="0" y="5066973"/>
            <a:ext cx="12192000" cy="179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11BF21-D1DA-43E4-8C3A-682979FFB7B8}"/>
              </a:ext>
            </a:extLst>
          </p:cNvPr>
          <p:cNvGrpSpPr/>
          <p:nvPr/>
        </p:nvGrpSpPr>
        <p:grpSpPr>
          <a:xfrm>
            <a:off x="2073056" y="2286696"/>
            <a:ext cx="474980" cy="596966"/>
            <a:chOff x="4798218" y="7145968"/>
            <a:chExt cx="174308" cy="219075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03F4E12-AF0B-49EB-8382-47C497BE78C9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9B94DD-5591-4FB5-A448-83DA072890C2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D96F98-06A9-4F5E-9BF6-90CB093ED641}"/>
              </a:ext>
            </a:extLst>
          </p:cNvPr>
          <p:cNvGrpSpPr/>
          <p:nvPr/>
        </p:nvGrpSpPr>
        <p:grpSpPr>
          <a:xfrm>
            <a:off x="4210186" y="2217916"/>
            <a:ext cx="425662" cy="734528"/>
            <a:chOff x="5294471" y="7105963"/>
            <a:chExt cx="156210" cy="269558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790C2B-A4FC-4269-9076-296B8B7FD138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D1B35C6-5EFB-456B-B18F-CBCA4E54335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05E6FA0-22AC-4F3B-A0B0-8394836970C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17AA85D-734B-4072-8BE5-8FA656DB452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85AF59D-24B0-4718-8143-96FD093DC508}"/>
              </a:ext>
            </a:extLst>
          </p:cNvPr>
          <p:cNvGrpSpPr/>
          <p:nvPr/>
        </p:nvGrpSpPr>
        <p:grpSpPr>
          <a:xfrm>
            <a:off x="6328833" y="2242572"/>
            <a:ext cx="599560" cy="685214"/>
            <a:chOff x="5841206" y="7110726"/>
            <a:chExt cx="220027" cy="251460"/>
          </a:xfrm>
          <a:solidFill>
            <a:schemeClr val="accent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E1B7053-60BA-494E-992D-ABBDEC0C210F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C0783CA-36B9-4DEE-B58D-3E184F363FE3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9EDF615-57FA-478A-82E6-E6A84865A7A7}"/>
              </a:ext>
            </a:extLst>
          </p:cNvPr>
          <p:cNvGrpSpPr/>
          <p:nvPr/>
        </p:nvGrpSpPr>
        <p:grpSpPr>
          <a:xfrm>
            <a:off x="3074930" y="2215320"/>
            <a:ext cx="617730" cy="739720"/>
            <a:chOff x="5015388" y="7100248"/>
            <a:chExt cx="226695" cy="271463"/>
          </a:xfrm>
          <a:solidFill>
            <a:schemeClr val="accent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67F1006-FD52-4540-B9EC-8C829D7CD5B7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1AD9F7E-2D77-4B92-9AA5-4FDBD54D1B60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818CA10-50FA-4CF7-9386-BB99D1F6F243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95A5D1-7119-4EE2-B759-06ADD4466500}"/>
              </a:ext>
            </a:extLst>
          </p:cNvPr>
          <p:cNvGrpSpPr/>
          <p:nvPr/>
        </p:nvGrpSpPr>
        <p:grpSpPr>
          <a:xfrm>
            <a:off x="7452617" y="2235264"/>
            <a:ext cx="479088" cy="699830"/>
            <a:chOff x="6052105" y="7119649"/>
            <a:chExt cx="175816" cy="256824"/>
          </a:xfrm>
          <a:solidFill>
            <a:schemeClr val="accent1"/>
          </a:solidFill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8BA666D-70BD-4EF6-88B7-52F65804EB5E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1836196-77BB-4F30-92E9-AB5C890CCCE7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AE5AA2-DA09-4F5A-9C26-F06FF5C43780}"/>
              </a:ext>
            </a:extLst>
          </p:cNvPr>
          <p:cNvGrpSpPr/>
          <p:nvPr/>
        </p:nvGrpSpPr>
        <p:grpSpPr>
          <a:xfrm flipH="1">
            <a:off x="10743802" y="2239185"/>
            <a:ext cx="476492" cy="691988"/>
            <a:chOff x="6686470" y="7116812"/>
            <a:chExt cx="174863" cy="253946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EC5521A-7FBC-4590-B82F-62A37A9CCD1D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3BB6011-2113-4BC9-A6CE-6C51E653503D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ED53D94-06A9-4F65-8139-39FBCBD74EB9}"/>
              </a:ext>
            </a:extLst>
          </p:cNvPr>
          <p:cNvGrpSpPr/>
          <p:nvPr/>
        </p:nvGrpSpPr>
        <p:grpSpPr>
          <a:xfrm>
            <a:off x="8456915" y="2325630"/>
            <a:ext cx="604752" cy="519100"/>
            <a:chOff x="6237446" y="7169781"/>
            <a:chExt cx="221932" cy="190500"/>
          </a:xfrm>
          <a:solidFill>
            <a:schemeClr val="accent1"/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000C634-B315-4C42-9811-722F0EAC8F66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8AE307-E113-4C4E-90B0-A51D046F2EA8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910738F-0583-48BB-B7E5-4F62733CCD6F}"/>
              </a:ext>
            </a:extLst>
          </p:cNvPr>
          <p:cNvGrpSpPr/>
          <p:nvPr/>
        </p:nvGrpSpPr>
        <p:grpSpPr>
          <a:xfrm>
            <a:off x="9611244" y="2158217"/>
            <a:ext cx="607350" cy="853924"/>
            <a:chOff x="7167086" y="7052623"/>
            <a:chExt cx="222885" cy="313373"/>
          </a:xfrm>
          <a:solidFill>
            <a:schemeClr val="accent1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C17BEE2-002B-4F19-9D93-D7FC88017955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C36DCD1-4EFC-4EA5-84EE-00864AF36B8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8A45D7E-488A-40AF-BAFF-5CE63B5A073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607D1AD-E139-46CE-BCCB-7AD10A3EA9B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73196D2-E821-4D6C-A6BD-03963D5FC3C0}"/>
              </a:ext>
            </a:extLst>
          </p:cNvPr>
          <p:cNvGrpSpPr/>
          <p:nvPr/>
        </p:nvGrpSpPr>
        <p:grpSpPr>
          <a:xfrm>
            <a:off x="948169" y="2282295"/>
            <a:ext cx="601144" cy="605768"/>
            <a:chOff x="6906473" y="7154541"/>
            <a:chExt cx="220608" cy="222305"/>
          </a:xfrm>
          <a:solidFill>
            <a:schemeClr val="accent1"/>
          </a:solidFill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106D43A-2B71-4132-95A4-919DCDF03942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C18378B-005A-4847-B58A-E78609D82E2A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aphique 100">
            <a:extLst>
              <a:ext uri="{FF2B5EF4-FFF2-40B4-BE49-F238E27FC236}">
                <a16:creationId xmlns:a16="http://schemas.microsoft.com/office/drawing/2014/main" id="{25183B28-A952-4C73-97C2-4E396784AFA6}"/>
              </a:ext>
            </a:extLst>
          </p:cNvPr>
          <p:cNvGrpSpPr/>
          <p:nvPr/>
        </p:nvGrpSpPr>
        <p:grpSpPr>
          <a:xfrm>
            <a:off x="5154361" y="2299675"/>
            <a:ext cx="622920" cy="571010"/>
            <a:chOff x="5036010" y="2881236"/>
            <a:chExt cx="859622" cy="787987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3E9422-8D0D-4BC5-9AC9-2E55BA503F45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5D4EA19-01CA-4BCA-A42A-1E6A5F5CF5D8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4A58228-F572-4A30-B32B-C6D59BE15D2D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8196040-092F-4A80-9486-8EE327CEADA7}"/>
              </a:ext>
            </a:extLst>
          </p:cNvPr>
          <p:cNvGrpSpPr/>
          <p:nvPr/>
        </p:nvGrpSpPr>
        <p:grpSpPr>
          <a:xfrm>
            <a:off x="2073056" y="599054"/>
            <a:ext cx="474980" cy="596966"/>
            <a:chOff x="4798218" y="7145968"/>
            <a:chExt cx="174308" cy="219075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7709A59-0EFC-4746-95F2-05860F6EB4B6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B865F74-CA98-44D5-8484-F46DA83A7AD8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56FD848-853C-41EA-A944-36C451B9DC40}"/>
              </a:ext>
            </a:extLst>
          </p:cNvPr>
          <p:cNvGrpSpPr/>
          <p:nvPr/>
        </p:nvGrpSpPr>
        <p:grpSpPr>
          <a:xfrm>
            <a:off x="4210186" y="530274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D3D2877-58C6-4999-97CA-E05AA22F93A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1C0F183-3E15-4E5F-A9CC-69D0DA7B80AE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E42E2166-126F-4FE5-A570-8C92E487A6CE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9DC6295-DC1E-42B7-B2F0-BC51D5606716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4418D43-D3DF-4832-8CCC-3A2A6DEB069E}"/>
              </a:ext>
            </a:extLst>
          </p:cNvPr>
          <p:cNvGrpSpPr/>
          <p:nvPr/>
        </p:nvGrpSpPr>
        <p:grpSpPr>
          <a:xfrm>
            <a:off x="6328833" y="554930"/>
            <a:ext cx="599560" cy="685214"/>
            <a:chOff x="5841206" y="7110726"/>
            <a:chExt cx="220027" cy="25146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8E0BE83-D8EB-4058-A43A-9030013A5E76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34FAE93-CBF9-4A0D-8FCA-47DDF35C96D9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09A1CBB-C15A-40BE-A92D-2B2C7355A33F}"/>
              </a:ext>
            </a:extLst>
          </p:cNvPr>
          <p:cNvGrpSpPr/>
          <p:nvPr/>
        </p:nvGrpSpPr>
        <p:grpSpPr>
          <a:xfrm>
            <a:off x="3074930" y="527678"/>
            <a:ext cx="617730" cy="739720"/>
            <a:chOff x="5015388" y="7100248"/>
            <a:chExt cx="226695" cy="271463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23E3655-D726-4C6D-BFEB-43B56CAA683C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C872E6D-5A8D-4642-AB03-FE6099FFAF7C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37E56FA-7DF5-4D33-A8F8-870D496987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6530AF4-0B71-484A-B850-A63D04496FDF}"/>
              </a:ext>
            </a:extLst>
          </p:cNvPr>
          <p:cNvGrpSpPr/>
          <p:nvPr/>
        </p:nvGrpSpPr>
        <p:grpSpPr>
          <a:xfrm>
            <a:off x="7452617" y="547622"/>
            <a:ext cx="479088" cy="699830"/>
            <a:chOff x="6052105" y="7119649"/>
            <a:chExt cx="175816" cy="256824"/>
          </a:xfrm>
        </p:grpSpPr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D6C0076-05FF-4276-95E8-C5146BF8789F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58F3C2-01CA-4B9F-B229-E05DEAAA21C3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5B3581F6-21C2-4E12-95E9-EE4955217F75}"/>
              </a:ext>
            </a:extLst>
          </p:cNvPr>
          <p:cNvGrpSpPr/>
          <p:nvPr/>
        </p:nvGrpSpPr>
        <p:grpSpPr>
          <a:xfrm flipH="1">
            <a:off x="10743802" y="551543"/>
            <a:ext cx="476492" cy="691988"/>
            <a:chOff x="6686470" y="7116812"/>
            <a:chExt cx="174863" cy="253946"/>
          </a:xfrm>
        </p:grpSpPr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C2CDACD-5113-4A91-B559-B3493CACFB18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69CCE63-4AEF-49A4-BE61-511785DDC16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F39C7DF-CF93-4661-A153-FB660A66D906}"/>
              </a:ext>
            </a:extLst>
          </p:cNvPr>
          <p:cNvGrpSpPr/>
          <p:nvPr/>
        </p:nvGrpSpPr>
        <p:grpSpPr>
          <a:xfrm>
            <a:off x="8456915" y="637988"/>
            <a:ext cx="604752" cy="519100"/>
            <a:chOff x="6237446" y="7169781"/>
            <a:chExt cx="221932" cy="190500"/>
          </a:xfrm>
        </p:grpSpPr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64DA42A-46E3-41E3-8040-B04CE16E84B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3B8C7DB-23B9-42D8-8668-FC545D390D37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4506D33A-7C18-43E1-9933-7CBA90764AB8}"/>
              </a:ext>
            </a:extLst>
          </p:cNvPr>
          <p:cNvGrpSpPr/>
          <p:nvPr/>
        </p:nvGrpSpPr>
        <p:grpSpPr>
          <a:xfrm>
            <a:off x="9611244" y="470575"/>
            <a:ext cx="607350" cy="853924"/>
            <a:chOff x="7167086" y="7052623"/>
            <a:chExt cx="222885" cy="313373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9DDA2B69-4C4B-4C7A-B8E0-607C940AC9E3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154D842-1461-4B6B-BF26-47170FCA79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F1C95B8-C2B3-4F8C-BD26-034D69A1F6F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C1C6301-297A-4B00-A3B4-F63E9523063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029F645-5AF8-4451-BC77-A9B2B9442228}"/>
              </a:ext>
            </a:extLst>
          </p:cNvPr>
          <p:cNvGrpSpPr/>
          <p:nvPr/>
        </p:nvGrpSpPr>
        <p:grpSpPr>
          <a:xfrm>
            <a:off x="948169" y="594653"/>
            <a:ext cx="601144" cy="605768"/>
            <a:chOff x="6906473" y="7154541"/>
            <a:chExt cx="220608" cy="222305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079819E-5681-482C-9927-BEF1937E036D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D785445-5F8A-4A32-868E-0C6A3C936241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que 33">
            <a:extLst>
              <a:ext uri="{FF2B5EF4-FFF2-40B4-BE49-F238E27FC236}">
                <a16:creationId xmlns:a16="http://schemas.microsoft.com/office/drawing/2014/main" id="{881F9956-3FB6-49AA-BB18-48A68AF50670}"/>
              </a:ext>
            </a:extLst>
          </p:cNvPr>
          <p:cNvGrpSpPr/>
          <p:nvPr/>
        </p:nvGrpSpPr>
        <p:grpSpPr>
          <a:xfrm>
            <a:off x="5154361" y="612033"/>
            <a:ext cx="622920" cy="571010"/>
            <a:chOff x="5036010" y="1110493"/>
            <a:chExt cx="859622" cy="787987"/>
          </a:xfrm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95692DD-93C6-4E6E-A256-A5F4B2040D67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AEDD440-5675-4E59-90A3-9B355E7FEBA4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1CA74E4-A048-4F64-BE84-98BCC49D965C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8A4ED9A-ABA5-4D1B-BB14-A1468066696E}"/>
              </a:ext>
            </a:extLst>
          </p:cNvPr>
          <p:cNvGrpSpPr/>
          <p:nvPr/>
        </p:nvGrpSpPr>
        <p:grpSpPr>
          <a:xfrm>
            <a:off x="2073056" y="3974338"/>
            <a:ext cx="474980" cy="596966"/>
            <a:chOff x="4798218" y="7145968"/>
            <a:chExt cx="174308" cy="219075"/>
          </a:xfrm>
          <a:solidFill>
            <a:schemeClr val="accent4"/>
          </a:solidFill>
        </p:grpSpPr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C7882C9-EC1A-4FD8-A266-C570FF638D9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A098B57-0C62-4227-A862-10D35A0A1841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9DEB1E52-0A0F-458E-BC48-12BA359FBC06}"/>
              </a:ext>
            </a:extLst>
          </p:cNvPr>
          <p:cNvGrpSpPr/>
          <p:nvPr/>
        </p:nvGrpSpPr>
        <p:grpSpPr>
          <a:xfrm>
            <a:off x="4210186" y="3905558"/>
            <a:ext cx="425662" cy="734528"/>
            <a:chOff x="5294471" y="7105963"/>
            <a:chExt cx="156210" cy="269558"/>
          </a:xfrm>
          <a:solidFill>
            <a:schemeClr val="accent4"/>
          </a:solidFill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A37B947-9A96-498A-95D7-579BFF2EAFD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AD59028-9B33-4B66-8FC5-4CE8C84641F9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E2A7AF8-6D1B-43BE-9C17-41C876AF181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A395CB8-8B69-4443-8E9E-CC716D36D1F0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9A20F00-724B-457F-84A8-204BFDEBA30B}"/>
              </a:ext>
            </a:extLst>
          </p:cNvPr>
          <p:cNvGrpSpPr/>
          <p:nvPr/>
        </p:nvGrpSpPr>
        <p:grpSpPr>
          <a:xfrm>
            <a:off x="6328833" y="3930214"/>
            <a:ext cx="599560" cy="685214"/>
            <a:chOff x="5841206" y="7110726"/>
            <a:chExt cx="220027" cy="251460"/>
          </a:xfrm>
          <a:solidFill>
            <a:schemeClr val="accent4"/>
          </a:solidFill>
        </p:grpSpPr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770D8A8-5465-43D8-9052-04F3032AFE31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561FD43-52FC-40A3-BBB1-B4E97B78D810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E4F77462-275C-41A0-9E4F-4AD483856952}"/>
              </a:ext>
            </a:extLst>
          </p:cNvPr>
          <p:cNvGrpSpPr/>
          <p:nvPr/>
        </p:nvGrpSpPr>
        <p:grpSpPr>
          <a:xfrm>
            <a:off x="3074930" y="3902962"/>
            <a:ext cx="617730" cy="739720"/>
            <a:chOff x="5015388" y="7100248"/>
            <a:chExt cx="226695" cy="271463"/>
          </a:xfrm>
          <a:solidFill>
            <a:schemeClr val="accent4"/>
          </a:solidFill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ECE76-943C-4087-B393-ACF36F1F51DF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18D2CCD7-5CC3-4080-B227-7658AFD16A1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EDCBDF0-0C68-4C55-BBD1-139E6A96566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F31ACD20-271E-4FEE-8781-227495BEDF00}"/>
              </a:ext>
            </a:extLst>
          </p:cNvPr>
          <p:cNvGrpSpPr/>
          <p:nvPr/>
        </p:nvGrpSpPr>
        <p:grpSpPr>
          <a:xfrm>
            <a:off x="7452617" y="3922906"/>
            <a:ext cx="479088" cy="699830"/>
            <a:chOff x="6052105" y="7119649"/>
            <a:chExt cx="175816" cy="256824"/>
          </a:xfrm>
          <a:solidFill>
            <a:schemeClr val="accent4"/>
          </a:solidFill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1960908-6BEC-48DD-9984-FA10DCA620A6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05B7C389-D7BD-4ED0-B5CF-A9A964E0A3CB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D1BA177-54D0-489B-A959-7B7ED8215BC3}"/>
              </a:ext>
            </a:extLst>
          </p:cNvPr>
          <p:cNvGrpSpPr/>
          <p:nvPr/>
        </p:nvGrpSpPr>
        <p:grpSpPr>
          <a:xfrm flipH="1">
            <a:off x="10743802" y="3926827"/>
            <a:ext cx="476492" cy="691988"/>
            <a:chOff x="6686470" y="7116812"/>
            <a:chExt cx="174863" cy="253946"/>
          </a:xfrm>
          <a:solidFill>
            <a:schemeClr val="accent4"/>
          </a:solidFill>
        </p:grpSpPr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C6A4BA8-CBE4-40CB-BC0E-CBF91B077E1F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0E295249-8346-47AF-9A01-C802EDB9D5C0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C01DDBA4-A5B0-4C95-8F9E-C3B49752914D}"/>
              </a:ext>
            </a:extLst>
          </p:cNvPr>
          <p:cNvGrpSpPr/>
          <p:nvPr/>
        </p:nvGrpSpPr>
        <p:grpSpPr>
          <a:xfrm>
            <a:off x="8456915" y="4013272"/>
            <a:ext cx="604752" cy="519100"/>
            <a:chOff x="6237446" y="7169781"/>
            <a:chExt cx="221932" cy="190500"/>
          </a:xfrm>
          <a:solidFill>
            <a:schemeClr val="accent4"/>
          </a:solidFill>
        </p:grpSpPr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8628CB0-3AE8-4B44-AF70-1562527ADD85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B9F809A7-D238-4CC2-9915-29F893C0E066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2D84B1E5-5291-4E5A-A4A5-D6E4392456F4}"/>
              </a:ext>
            </a:extLst>
          </p:cNvPr>
          <p:cNvGrpSpPr/>
          <p:nvPr/>
        </p:nvGrpSpPr>
        <p:grpSpPr>
          <a:xfrm>
            <a:off x="9611244" y="3845859"/>
            <a:ext cx="607350" cy="853924"/>
            <a:chOff x="7167086" y="7052623"/>
            <a:chExt cx="222885" cy="313373"/>
          </a:xfrm>
          <a:solidFill>
            <a:schemeClr val="accent4"/>
          </a:solidFill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1C6EF1A-4F69-4F37-90DC-A2057F1780E0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64468DB9-D32D-4E1D-83CE-4E93AE59A7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12F9861-CEFE-4250-B97E-BA37C9B815B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C6DD8A9B-EF8E-4601-BB90-353F8074012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822CB29-BEC3-464E-9064-A7D225BA5110}"/>
              </a:ext>
            </a:extLst>
          </p:cNvPr>
          <p:cNvGrpSpPr/>
          <p:nvPr/>
        </p:nvGrpSpPr>
        <p:grpSpPr>
          <a:xfrm>
            <a:off x="948169" y="3969937"/>
            <a:ext cx="601144" cy="605768"/>
            <a:chOff x="6906473" y="7154541"/>
            <a:chExt cx="220608" cy="222305"/>
          </a:xfrm>
          <a:solidFill>
            <a:schemeClr val="accent4"/>
          </a:solidFill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B9483B5-15AC-4287-8D8B-88CC0BEE9AF9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C0CACC7-27BA-442E-BA75-976A513C9B99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Graphique 100">
            <a:extLst>
              <a:ext uri="{FF2B5EF4-FFF2-40B4-BE49-F238E27FC236}">
                <a16:creationId xmlns:a16="http://schemas.microsoft.com/office/drawing/2014/main" id="{628A8A4D-3BDD-429B-A336-A472FE469B87}"/>
              </a:ext>
            </a:extLst>
          </p:cNvPr>
          <p:cNvGrpSpPr/>
          <p:nvPr/>
        </p:nvGrpSpPr>
        <p:grpSpPr>
          <a:xfrm>
            <a:off x="5154361" y="3987317"/>
            <a:ext cx="622920" cy="571010"/>
            <a:chOff x="5036010" y="2881236"/>
            <a:chExt cx="859622" cy="787987"/>
          </a:xfrm>
          <a:solidFill>
            <a:schemeClr val="accent4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DE65A5D2-098E-4F68-A4AE-7CF8A8EEE98A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5CC97D3D-DF47-4EF6-8586-43A27D2BED6C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D8F29B63-4F2B-4026-AEF5-40432C015B93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09088004-563E-4C7E-8011-F7D374B6DE5E}"/>
              </a:ext>
            </a:extLst>
          </p:cNvPr>
          <p:cNvGrpSpPr/>
          <p:nvPr/>
        </p:nvGrpSpPr>
        <p:grpSpPr>
          <a:xfrm>
            <a:off x="2073056" y="5661980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BE8F2620-A3F0-4B5A-9006-5514E98FDC68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9D0AF4A-2C2F-434D-8B61-692890DDB679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94C383-2DCE-4B92-BDFA-781DD322DE66}"/>
              </a:ext>
            </a:extLst>
          </p:cNvPr>
          <p:cNvGrpSpPr/>
          <p:nvPr/>
        </p:nvGrpSpPr>
        <p:grpSpPr>
          <a:xfrm>
            <a:off x="4210186" y="559320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B37059ED-4179-4FBA-9841-13ADFFD5784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30D9055-37EB-4572-84DB-E51C87898D6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70CCC79-788E-43EC-BBF5-524E79E1747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38D6D112-565D-4EE9-AD3B-911175FDDEEA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E25236C-215A-4675-A7E2-632E444EB09B}"/>
              </a:ext>
            </a:extLst>
          </p:cNvPr>
          <p:cNvGrpSpPr/>
          <p:nvPr/>
        </p:nvGrpSpPr>
        <p:grpSpPr>
          <a:xfrm>
            <a:off x="6328833" y="5617856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F55C3AF8-0845-4B03-8E78-6811C1B1EAF8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8774F006-E16B-414D-8DF4-D62B77CEA1CD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85251B75-1DD4-4D7A-AABD-E5E8EEF6A9F4}"/>
              </a:ext>
            </a:extLst>
          </p:cNvPr>
          <p:cNvGrpSpPr/>
          <p:nvPr/>
        </p:nvGrpSpPr>
        <p:grpSpPr>
          <a:xfrm>
            <a:off x="3074930" y="5590604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89401FFC-062E-4942-A0C9-4360CDCC3AE5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17812AD0-8DB5-424F-925F-B7B465FB103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9C8C1772-BBA9-4359-ADDD-40A92EB8DB2C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31077A0-76DC-4448-97DF-D2F72C8E7BE9}"/>
              </a:ext>
            </a:extLst>
          </p:cNvPr>
          <p:cNvGrpSpPr/>
          <p:nvPr/>
        </p:nvGrpSpPr>
        <p:grpSpPr>
          <a:xfrm>
            <a:off x="7452617" y="5610548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B427D531-1613-40F6-9F7A-3FF5C86E31F0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C8F245E-9E8A-493F-8461-6D8A103B6BC2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748FAB9-BC18-4000-8BA0-2B36670FAC92}"/>
              </a:ext>
            </a:extLst>
          </p:cNvPr>
          <p:cNvGrpSpPr/>
          <p:nvPr/>
        </p:nvGrpSpPr>
        <p:grpSpPr>
          <a:xfrm flipH="1">
            <a:off x="10743802" y="5614469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1307B56-CB0C-4D81-A908-C6F5192C4B11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7E79AC3F-0188-4CF9-BE1E-37CAD722B22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10E8F742-6F96-4F4E-952B-5A2EC3D4DD00}"/>
              </a:ext>
            </a:extLst>
          </p:cNvPr>
          <p:cNvGrpSpPr/>
          <p:nvPr/>
        </p:nvGrpSpPr>
        <p:grpSpPr>
          <a:xfrm>
            <a:off x="8456915" y="5700914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4F7539B1-90F3-4175-8284-7219BDD65764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6D7F3BB3-BC3D-469D-A5FA-0ECB72CDC063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6F865B10-D420-4E56-9D89-A8C960B6BD6C}"/>
              </a:ext>
            </a:extLst>
          </p:cNvPr>
          <p:cNvGrpSpPr/>
          <p:nvPr/>
        </p:nvGrpSpPr>
        <p:grpSpPr>
          <a:xfrm>
            <a:off x="9611244" y="5533501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6A163146-F2C1-4555-AC59-A984424F575B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B143094-4F67-4D4A-AD1F-993D4F66FEE5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1873A217-C6F4-4A8F-A79D-F23F5FA10F2E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DE7DCB9-2AB0-48D5-99BD-1EE742DCA09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F1D92F02-E04E-4A7B-92E1-DCC31FAAB4A1}"/>
              </a:ext>
            </a:extLst>
          </p:cNvPr>
          <p:cNvGrpSpPr/>
          <p:nvPr/>
        </p:nvGrpSpPr>
        <p:grpSpPr>
          <a:xfrm>
            <a:off x="948169" y="5657579"/>
            <a:ext cx="601144" cy="605768"/>
            <a:chOff x="6906473" y="7154541"/>
            <a:chExt cx="220608" cy="222305"/>
          </a:xfrm>
          <a:solidFill>
            <a:schemeClr val="bg1"/>
          </a:solidFill>
        </p:grpSpPr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B763618C-453B-488A-9966-864865F7EF04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066912E-F634-447F-BF81-5579829955BB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aphique 100">
            <a:extLst>
              <a:ext uri="{FF2B5EF4-FFF2-40B4-BE49-F238E27FC236}">
                <a16:creationId xmlns:a16="http://schemas.microsoft.com/office/drawing/2014/main" id="{EFA22012-41EB-4263-8EBE-0039E4A87C84}"/>
              </a:ext>
            </a:extLst>
          </p:cNvPr>
          <p:cNvGrpSpPr/>
          <p:nvPr/>
        </p:nvGrpSpPr>
        <p:grpSpPr>
          <a:xfrm>
            <a:off x="5154361" y="5674959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9C5B966E-0442-4D0A-A3DA-13E947443C21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79A221C4-BCC3-4088-B01A-2557EF9A44EA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C261DFA2-73C5-43AA-A723-D431F5974706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60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59B5CB0C-88C2-45A4-A15F-A816DAC7F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658D49F-5788-4B7D-B1CB-6B9F356F1F01}"/>
              </a:ext>
            </a:extLst>
          </p:cNvPr>
          <p:cNvGrpSpPr/>
          <p:nvPr/>
        </p:nvGrpSpPr>
        <p:grpSpPr>
          <a:xfrm>
            <a:off x="5009258" y="2209800"/>
            <a:ext cx="2168670" cy="1643663"/>
            <a:chOff x="5009258" y="2607169"/>
            <a:chExt cx="2168670" cy="164366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2C243F7-4026-43F9-A1BA-672726298940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6FF15E1-7065-46CC-A5CE-29CC62566A74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D844DF-25B9-4B4C-BA64-A2D37CF25DFE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32235D3-B400-4765-AF28-658CA7C9E55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5E843412-5372-45F3-B063-2085FE4A3467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34D1267E-A1B4-44F4-B466-42993A4F8C48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4B5682D5-449C-4938-93A2-4E4A970E64D0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16C7ADE1-FF65-4AC0-B6D7-E42DBD7FFC4B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BB6971F-66EB-42FB-8141-DA37F802B9AD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57E17DC-E9D9-4AB2-B6C8-77D402A62737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5754B14-ACD2-403C-8C5E-52756A43765E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02E4B0C1-2D66-4D8B-B4A6-2FDF177896F3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1A6BE59-027C-467A-B8B8-DCD678F2A5A7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CDD59789-5AC6-40A7-A1F8-43ADBB61C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2824" y="4124232"/>
            <a:ext cx="570635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7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3E0606B-7549-43EC-827F-9011BE886B16}"/>
              </a:ext>
            </a:extLst>
          </p:cNvPr>
          <p:cNvGrpSpPr/>
          <p:nvPr userDrawn="1"/>
        </p:nvGrpSpPr>
        <p:grpSpPr>
          <a:xfrm>
            <a:off x="5858510" y="2586627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722AA9-8083-4B65-AD5C-8319A503350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2EDA8A3-72C2-42C1-B874-EBE9849599ED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162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8216971-69F0-4D92-93CE-6E51DB7006C8}"/>
              </a:ext>
            </a:extLst>
          </p:cNvPr>
          <p:cNvGrpSpPr/>
          <p:nvPr userDrawn="1"/>
        </p:nvGrpSpPr>
        <p:grpSpPr>
          <a:xfrm>
            <a:off x="5787135" y="2505538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BB8D46-587E-4BAE-9A57-ECD3BFC393BE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BED7EB2-79C0-4DB9-BFF6-3575E3AFF95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1AE8DBF-30B1-48C4-9246-B177379E9A91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E10BCFED-8348-4DF7-BA87-6A26FB8FEC1D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9728520C-3DC4-4D92-A821-23DB27969816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823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74F9632-838A-4144-9B07-3A279BDF7669}"/>
              </a:ext>
            </a:extLst>
          </p:cNvPr>
          <p:cNvGrpSpPr/>
          <p:nvPr userDrawn="1"/>
        </p:nvGrpSpPr>
        <p:grpSpPr>
          <a:xfrm>
            <a:off x="5883169" y="251073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F1C1B9D-5FDC-4D7B-AB49-5041BE8F4C65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20C72CD5-4736-4B9F-B7AC-2CAAAF7BED55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80F373-DE2C-48F9-A902-6DE9BEE83575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D1C4B94-B24B-45D0-A1C8-CD990D49F675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07A62E85-72DF-44E1-ADA6-CD919D083ED2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96EFE369-2913-44BA-8AC6-9AC5A2E4B692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50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6" name="Graphique 100">
            <a:extLst>
              <a:ext uri="{FF2B5EF4-FFF2-40B4-BE49-F238E27FC236}">
                <a16:creationId xmlns:a16="http://schemas.microsoft.com/office/drawing/2014/main" id="{3120A297-0ECE-4B77-A3F5-28338F1AB8D1}"/>
              </a:ext>
            </a:extLst>
          </p:cNvPr>
          <p:cNvGrpSpPr/>
          <p:nvPr userDrawn="1"/>
        </p:nvGrpSpPr>
        <p:grpSpPr>
          <a:xfrm>
            <a:off x="5784540" y="2622965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EEC308F-5C7D-4621-BDEB-F5B31049C438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13EACAC-CFE5-48EC-9F7A-8BEE1CDF4207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CA58E22-EF5E-4922-AD9F-AA22A09002CB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24B5B407-F68D-4D8B-B451-DB94D1CC9F47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1C99D724-439F-442E-AE9F-F992C97F7FAB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5470496-88F1-484E-A6AC-F97041693A7F}"/>
              </a:ext>
            </a:extLst>
          </p:cNvPr>
          <p:cNvGrpSpPr/>
          <p:nvPr userDrawn="1"/>
        </p:nvGrpSpPr>
        <p:grpSpPr>
          <a:xfrm>
            <a:off x="5796220" y="2498379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5F942C7-4E9B-4E94-A726-7D55BC813B3A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3A9A220-0B9A-4BC5-B92D-E0861B62B906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91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187C25E-ABDD-4D65-8E4B-AF3C0AFC12D2}"/>
              </a:ext>
            </a:extLst>
          </p:cNvPr>
          <p:cNvGrpSpPr/>
          <p:nvPr userDrawn="1"/>
        </p:nvGrpSpPr>
        <p:grpSpPr>
          <a:xfrm>
            <a:off x="5856456" y="2483763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1976B89-2C99-4EAC-8B05-7AF1AB70FBE1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A1C8BDC-79AB-47FC-9993-E967E8CD03A8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047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958BB3E-2347-48F8-BFCA-0B624A513FBE}"/>
              </a:ext>
            </a:extLst>
          </p:cNvPr>
          <p:cNvSpPr/>
          <p:nvPr userDrawn="1"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947C3350-028A-48AD-BCFA-274A1E24DFCF}"/>
              </a:ext>
            </a:extLst>
          </p:cNvPr>
          <p:cNvSpPr/>
          <p:nvPr userDrawn="1"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4047203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4047203"/>
            <a:ext cx="287819" cy="287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404720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id="{6EFE0ABA-D6DF-497F-93A3-142ED0B4E0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C49E6709-4314-4072-A678-E855863C8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0" name="Espace réservé du texte 52">
            <a:extLst>
              <a:ext uri="{FF2B5EF4-FFF2-40B4-BE49-F238E27FC236}">
                <a16:creationId xmlns:a16="http://schemas.microsoft.com/office/drawing/2014/main" id="{A92F89B5-8734-4A95-9A86-BE62271476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1" name="Espace réservé du texte 52">
            <a:extLst>
              <a:ext uri="{FF2B5EF4-FFF2-40B4-BE49-F238E27FC236}">
                <a16:creationId xmlns:a16="http://schemas.microsoft.com/office/drawing/2014/main" id="{7FE3D93D-ED21-4C80-9019-1F2B71887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B03E13FE-1EB9-4857-A3BE-666C1377A185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16679DE-4216-4F45-B6C4-FB19C11FB933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984731C-AB66-44F6-8BB6-547284D5366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43A6CD5-188A-4A10-8BFB-F7BCBC7AA0D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A313E89-5CFE-4483-8896-DEE27A5545C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A3A6543-90B0-4D20-8168-C65CB01EAAD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9E4CAE3-D931-404E-BA66-368B212F28C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35ABCAC0-AFB1-4624-A1FF-4366634DBFB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EA911B-7080-4159-87A8-A03AEA19F24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2893569-744C-4CDF-A28B-5B1836D5E62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180C14E-449E-4512-B5A3-98B0E3FED2E5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68166C1-7D57-4D4D-A6DB-F786BB04E904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65B4CE-649D-4B7C-A7B6-B374D0A266F4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838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95E3B7-56CA-4100-AA8D-E8797F5D0573}"/>
              </a:ext>
            </a:extLst>
          </p:cNvPr>
          <p:cNvGrpSpPr/>
          <p:nvPr userDrawn="1"/>
        </p:nvGrpSpPr>
        <p:grpSpPr>
          <a:xfrm>
            <a:off x="5793624" y="2639495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BFE1E63-EB6F-461A-B4F6-7B62DC8ACB3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C22E1A1-C443-458E-B10D-246692D5E02A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4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4ED1B1A-7376-48A9-BD7F-6E9A682E8A5A}"/>
              </a:ext>
            </a:extLst>
          </p:cNvPr>
          <p:cNvGrpSpPr/>
          <p:nvPr userDrawn="1"/>
        </p:nvGrpSpPr>
        <p:grpSpPr>
          <a:xfrm>
            <a:off x="5792325" y="2306957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2F1F677-2898-4805-A4A8-C9B03FC0472A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181C1C2-14B1-4542-A22E-DB5232FCF82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BA5B8DA-C25B-465E-B0D3-D7A00BFDA8A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EB43AD0-9816-4201-82EF-2A0610F17D6A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2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9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2038C8-4E03-4BF8-B3B7-3FEAACCE7D69}"/>
              </a:ext>
            </a:extLst>
          </p:cNvPr>
          <p:cNvGrpSpPr/>
          <p:nvPr userDrawn="1"/>
        </p:nvGrpSpPr>
        <p:grpSpPr>
          <a:xfrm flipH="1">
            <a:off x="5857754" y="2491605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1E64580-8A31-4C53-80ED-8657DCC3DE64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D537712-868C-4FD8-8DB3-36B0FE91D23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6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52" name="Graphique 93">
            <a:extLst>
              <a:ext uri="{FF2B5EF4-FFF2-40B4-BE49-F238E27FC236}">
                <a16:creationId xmlns:a16="http://schemas.microsoft.com/office/drawing/2014/main" id="{D67A8CD2-1D58-414B-BF6E-48B20DF4EE0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1909A0A-0ACF-4EBA-B55F-F340D5BD5F55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598F46-18F2-4A96-957C-2A6FF2CDA1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3870FE2-F750-403C-8028-8231B6DBC335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4C3C18-619E-45BD-9594-1D2D9AF69B8A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175EE1D-DDD8-4346-A199-EB35340410C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F6882D16-8117-4952-9021-D3299C6A834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618094AC-22EB-4563-972A-D87627ACB4CF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AA9239-CF1E-4F0C-A6D7-318704248E6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6038DAF-3D27-44A9-99B9-499550AE74B0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324DBE5-67BA-4705-B28B-91C25363007B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56EBA4C-1981-42E4-B732-3EFF65D9CE4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4E35502-CAAC-4A56-B64D-1AE20750EAD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Espace réservé du texte 50">
            <a:extLst>
              <a:ext uri="{FF2B5EF4-FFF2-40B4-BE49-F238E27FC236}">
                <a16:creationId xmlns:a16="http://schemas.microsoft.com/office/drawing/2014/main" id="{1BEEB0C4-1F65-4EDD-A3A6-E86211DD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9" name="Espace réservé du texte 52">
            <a:extLst>
              <a:ext uri="{FF2B5EF4-FFF2-40B4-BE49-F238E27FC236}">
                <a16:creationId xmlns:a16="http://schemas.microsoft.com/office/drawing/2014/main" id="{37742552-FD8E-4AFD-9EBD-02F90A1E2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0" name="Espace réservé du texte 50">
            <a:extLst>
              <a:ext uri="{FF2B5EF4-FFF2-40B4-BE49-F238E27FC236}">
                <a16:creationId xmlns:a16="http://schemas.microsoft.com/office/drawing/2014/main" id="{99915286-E09B-4A34-ADB3-DE8E10181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1" name="Espace réservé du texte 50">
            <a:extLst>
              <a:ext uri="{FF2B5EF4-FFF2-40B4-BE49-F238E27FC236}">
                <a16:creationId xmlns:a16="http://schemas.microsoft.com/office/drawing/2014/main" id="{486838D4-570E-4DB5-A0BD-1949E2E4B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id="{25D1E7BB-480D-43FA-9779-D85BA147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3" name="Espace réservé du texte 52">
            <a:extLst>
              <a:ext uri="{FF2B5EF4-FFF2-40B4-BE49-F238E27FC236}">
                <a16:creationId xmlns:a16="http://schemas.microsoft.com/office/drawing/2014/main" id="{F26C8DE6-1273-4966-8621-7E4ACF484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4" name="Espace réservé du texte 52">
            <a:extLst>
              <a:ext uri="{FF2B5EF4-FFF2-40B4-BE49-F238E27FC236}">
                <a16:creationId xmlns:a16="http://schemas.microsoft.com/office/drawing/2014/main" id="{20A2C403-DBC2-40F2-9B8D-A8F8F1D50E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5" name="Espace réservé du texte 52">
            <a:extLst>
              <a:ext uri="{FF2B5EF4-FFF2-40B4-BE49-F238E27FC236}">
                <a16:creationId xmlns:a16="http://schemas.microsoft.com/office/drawing/2014/main" id="{1DFA2E50-A585-4583-8637-3EED7BA9B3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24628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F0FEBBCB-B17A-47F2-A03F-A0BC09566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6" name="Espace réservé du texte 30">
            <a:extLst>
              <a:ext uri="{FF2B5EF4-FFF2-40B4-BE49-F238E27FC236}">
                <a16:creationId xmlns:a16="http://schemas.microsoft.com/office/drawing/2014/main" id="{618DD7FE-5697-4662-A909-7A1FF9A99A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6" name="Espace réservé du texte 52">
            <a:extLst>
              <a:ext uri="{FF2B5EF4-FFF2-40B4-BE49-F238E27FC236}">
                <a16:creationId xmlns:a16="http://schemas.microsoft.com/office/drawing/2014/main" id="{A9253983-D040-4081-9F94-6F8D76EF2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AAB95EFD-B776-4C00-BC9D-B4D1B862D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61340683-B087-4208-A20E-999CD50BB6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EB13996F-7948-4739-BD77-4CADFB02CB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21EA0E29-510B-4505-89D7-C62CF176175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B66A6FE-D2A2-431A-B6FC-995B35202DEA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3784053-B02C-49A2-984C-4D21C2756D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A81E459-96C8-4CC3-BFAC-5B02AE4E5AB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12D8198-F5C9-4660-BE93-78F973A780B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C90065A-BEE6-41DC-ACC0-E0977678B712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E26C6C7-659F-4303-8EF3-966AF4D5FDB2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55C285D-C5E9-48E8-A2F6-1560A2C6DB5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2FA146C-115E-453C-9CF5-46307412E5A8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43356BCF-481F-4F69-9FDA-EF1D16C1349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C6FF2A0-05A0-448A-86C7-A96E2205512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EB5E186-4ECC-4142-A138-9AE3740C17E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1C24A856-7E4E-42F9-99CC-D46E7CDF070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4B13B-7BF3-4AB2-9FBA-B764CB581419}"/>
              </a:ext>
            </a:extLst>
          </p:cNvPr>
          <p:cNvSpPr/>
          <p:nvPr/>
        </p:nvSpPr>
        <p:spPr>
          <a:xfrm>
            <a:off x="8028408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6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4" name="Espace réservé du texte 50">
            <a:extLst>
              <a:ext uri="{FF2B5EF4-FFF2-40B4-BE49-F238E27FC236}">
                <a16:creationId xmlns:a16="http://schemas.microsoft.com/office/drawing/2014/main" id="{6163D674-1485-48F9-B58F-880C033DB5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896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3D7E6E30-F70C-43DD-AAE4-644105D826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14EBBDD9-5C8A-4BC7-B83E-BA0212D37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76E370F2-0B3B-48FC-84B2-5FD88B58BB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4F9985D0-1BC5-412E-9541-C6646F342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0" name="Espace réservé du texte 52">
            <a:extLst>
              <a:ext uri="{FF2B5EF4-FFF2-40B4-BE49-F238E27FC236}">
                <a16:creationId xmlns:a16="http://schemas.microsoft.com/office/drawing/2014/main" id="{22EF6BE0-5CB0-4D5C-A4B9-E04BFFC27B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2" name="Espace réservé du texte 52">
            <a:extLst>
              <a:ext uri="{FF2B5EF4-FFF2-40B4-BE49-F238E27FC236}">
                <a16:creationId xmlns:a16="http://schemas.microsoft.com/office/drawing/2014/main" id="{6C83100B-D164-4C4A-B565-5291287B00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8" name="Espace réservé du texte 52">
            <a:extLst>
              <a:ext uri="{FF2B5EF4-FFF2-40B4-BE49-F238E27FC236}">
                <a16:creationId xmlns:a16="http://schemas.microsoft.com/office/drawing/2014/main" id="{31A2B4FF-A23F-4689-86A7-0626EAB6AF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0896" y="55624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3" name="Graphique 93">
            <a:extLst>
              <a:ext uri="{FF2B5EF4-FFF2-40B4-BE49-F238E27FC236}">
                <a16:creationId xmlns:a16="http://schemas.microsoft.com/office/drawing/2014/main" id="{B4C43B91-5B81-40B5-9EE1-F3189DA98882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0A0436F-9CD6-438D-A666-4F2F43E1718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8F683E4-2995-412C-BD1E-921FB96B6B6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F721B60-E81B-49EB-B74E-EE16B97739AE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1324D52-AD5A-4DA4-99FA-A85E2B31D90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78EB472-E6A2-483E-AADA-BD9F2EBB5C3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B32C31B-3A53-4A7C-AD7A-BA70E820358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1F951B-660E-4AAA-B9B5-1443561DE6F8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3BCB8B8-2B87-46DE-B406-C9A28B427E0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BE018BEE-9FEA-4C40-8570-3A1521E349B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FCEDA51-8CF4-4A65-9641-A2BFBA5119E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9FE5D2D-2EF9-47B6-BEAD-7B3201306153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3F7AB6F5-EFAD-42CD-A137-63B3EA2C9F52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4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42998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7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1788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.jobteaser.com/en/recruiter_account/job_offe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3F3BC2-D290-4DD5-98E1-C3D54CE5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76" y="1538354"/>
            <a:ext cx="582218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>
            <a:extLst>
              <a:ext uri="{FF2B5EF4-FFF2-40B4-BE49-F238E27FC236}">
                <a16:creationId xmlns:a16="http://schemas.microsoft.com/office/drawing/2014/main" id="{CCD7EA35-C7B1-4DE9-A8E9-54185CAD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4" y="-3293"/>
            <a:ext cx="11528535" cy="143268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EEC2B-DA4C-4B3B-8E9C-DC41D2B5D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4740" y="1292894"/>
            <a:ext cx="7625842" cy="291964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CAREER PLATFORM WHICH PROVIDES SUPPORT TO STUDENTS WHEN…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8BE5A1-6640-40FC-8A07-B6196B6C3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5295" y="1971675"/>
            <a:ext cx="3221522" cy="4020935"/>
          </a:xfrm>
        </p:spPr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Company profiles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Job videos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Career events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B7F69F-4BCC-4FBE-ACDE-0E0444B12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843" y="3123481"/>
            <a:ext cx="2318220" cy="707630"/>
          </a:xfrm>
        </p:spPr>
        <p:txBody>
          <a:bodyPr/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BUILDING THEIR CAREER PATH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34BD1EB-98C9-4F41-BC44-485F490710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Job offers on the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JobTeaser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Job offers exclusive to their university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937B1A0-5574-49ED-AF3F-C5C981D39D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060" y="2938816"/>
            <a:ext cx="2318220" cy="1076961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LOOKING FOR AN INTERNSHIP, PLACEMENT OR JOB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A39EC88-C6AD-4586-971F-285BA10804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An Advice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Videos by recruitment specialists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38EB106-64C8-4CAD-99AF-8AD67FB50F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349" y="3123481"/>
            <a:ext cx="2318220" cy="707630"/>
          </a:xfrm>
        </p:spPr>
        <p:txBody>
          <a:bodyPr/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PREPARING FOR INTERVIEWS</a:t>
            </a:r>
          </a:p>
        </p:txBody>
      </p:sp>
      <p:sp>
        <p:nvSpPr>
          <p:cNvPr id="10" name="Graphique 2">
            <a:extLst>
              <a:ext uri="{FF2B5EF4-FFF2-40B4-BE49-F238E27FC236}">
                <a16:creationId xmlns:a16="http://schemas.microsoft.com/office/drawing/2014/main" id="{A25DDAAB-6E1A-417F-B559-EF1F32003453}"/>
              </a:ext>
            </a:extLst>
          </p:cNvPr>
          <p:cNvSpPr/>
          <p:nvPr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FB40AD9-892F-47BE-ACF4-ACAD99ABD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7571" y="2332266"/>
            <a:ext cx="298461" cy="39794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ACF4EB56-0848-432C-89B5-28921C6FE505}"/>
              </a:ext>
            </a:extLst>
          </p:cNvPr>
          <p:cNvGrpSpPr/>
          <p:nvPr/>
        </p:nvGrpSpPr>
        <p:grpSpPr>
          <a:xfrm>
            <a:off x="2490341" y="2355446"/>
            <a:ext cx="371430" cy="351586"/>
            <a:chOff x="6490020" y="2340424"/>
            <a:chExt cx="371430" cy="351586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9ADA053-4125-45A6-878C-8FA6849BA420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20" y="2515770"/>
              <a:ext cx="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5496ABE-BEB7-4FC7-A530-A129871A5F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408137"/>
              <a:ext cx="36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E6870CB-7BE1-425D-AB6B-821B87F23B5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DBC221F-8638-47E7-BBF6-D13C2D9519C5}"/>
                </a:ext>
              </a:extLst>
            </p:cNvPr>
            <p:cNvCxnSpPr>
              <a:cxnSpLocks/>
            </p:cNvCxnSpPr>
            <p:nvPr/>
          </p:nvCxnSpPr>
          <p:spPr>
            <a:xfrm>
              <a:off x="6514050" y="2682457"/>
              <a:ext cx="334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4E5A00D-D76C-4C10-85B7-FDBFB5238CDB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95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9C75411-C0FE-4A55-B86A-9739D3C01584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63102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C72E753-97E2-467D-BCD9-6508DB550D43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56797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84A4C0E-4D3E-4D91-8292-2A91CABEC528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22" y="2349082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FAFC517-B5B5-45E5-A0E6-B364E2A5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553" y="2342330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C9852FB-06DF-4520-AA3C-91E6B6CF6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179" y="2340424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45DBEC8-387D-4B55-9D11-B44A03617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88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2E4D45D-19BA-42AB-8A8D-EC416A9BD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0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1BB6309-64A5-46FE-8432-5C78AFA50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633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0B48A39-ACB5-4B04-B34D-83E51E9D5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030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51498FE-7782-496D-93B1-676D3ABCA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64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AB54831-EDD2-47E2-94EA-4ABFD6B95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539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9A0A12E-8477-49C9-A25E-377383A6A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78" y="2207684"/>
            <a:ext cx="695643" cy="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>
            <a:extLst>
              <a:ext uri="{FF2B5EF4-FFF2-40B4-BE49-F238E27FC236}">
                <a16:creationId xmlns:a16="http://schemas.microsoft.com/office/drawing/2014/main" id="{27157FAB-175E-4794-9331-4726B73D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6" y="420230"/>
            <a:ext cx="10906689" cy="143268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BA7DB013-49FE-436D-B3E9-12CA062027B8}"/>
              </a:ext>
            </a:extLst>
          </p:cNvPr>
          <p:cNvGrpSpPr/>
          <p:nvPr/>
        </p:nvGrpSpPr>
        <p:grpSpPr>
          <a:xfrm>
            <a:off x="6587182" y="2507882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41AADB3-0A41-4F92-A022-333DF264014A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39CAAC6F-0847-4017-8229-07546C6496F6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77B5AC5-7BDA-4BBF-9AD4-ACCDC19FCF9F}"/>
              </a:ext>
            </a:extLst>
          </p:cNvPr>
          <p:cNvGrpSpPr/>
          <p:nvPr/>
        </p:nvGrpSpPr>
        <p:grpSpPr>
          <a:xfrm>
            <a:off x="6591076" y="3971946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8DCC39C-9538-432C-953A-CF55FB817B30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0038E0B-67CD-4F2E-9FBE-49BC939D41A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F3178AC3-7B51-47D9-81FE-850DA98CE08C}"/>
              </a:ext>
            </a:extLst>
          </p:cNvPr>
          <p:cNvSpPr txBox="1"/>
          <p:nvPr/>
        </p:nvSpPr>
        <p:spPr>
          <a:xfrm>
            <a:off x="7950467" y="1772225"/>
            <a:ext cx="36184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Follow the </a:t>
            </a:r>
            <a:r>
              <a:rPr lang="fr-FR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link</a:t>
            </a:r>
            <a:r>
              <a:rPr lang="fr-FR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fr-FR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https://ju.jobteaser.com/en/recruiter_account/job_offers</a:t>
            </a:r>
            <a:endParaRPr lang="fr-FR" sz="1600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3566B93-EC02-40B0-B072-212C6C90CFB7}"/>
              </a:ext>
            </a:extLst>
          </p:cNvPr>
          <p:cNvGrpSpPr/>
          <p:nvPr/>
        </p:nvGrpSpPr>
        <p:grpSpPr>
          <a:xfrm>
            <a:off x="1584011" y="2845968"/>
            <a:ext cx="474980" cy="596966"/>
            <a:chOff x="4798218" y="7145968"/>
            <a:chExt cx="174308" cy="219075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8AE82B5-5A87-48D5-95F2-4EF9D84253B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CCC5E8-046D-425C-BED0-71D8A0690E7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2E0F344-8876-4F22-80B8-767FD2440462}"/>
              </a:ext>
            </a:extLst>
          </p:cNvPr>
          <p:cNvGrpSpPr/>
          <p:nvPr/>
        </p:nvGrpSpPr>
        <p:grpSpPr>
          <a:xfrm>
            <a:off x="1516529" y="4575136"/>
            <a:ext cx="617730" cy="739720"/>
            <a:chOff x="5015388" y="7100248"/>
            <a:chExt cx="226695" cy="271463"/>
          </a:xfrm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F2F1C90-7DE3-4BB2-B49D-E0101A02962F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DFF2625-7811-48EF-825F-1C3A6108E290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A9775E9-8C3A-4798-9B6C-90D04C4585C8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06410-0506-473D-9A41-96541E005A42}"/>
              </a:ext>
            </a:extLst>
          </p:cNvPr>
          <p:cNvSpPr/>
          <p:nvPr/>
        </p:nvSpPr>
        <p:spPr>
          <a:xfrm>
            <a:off x="2233528" y="2821286"/>
            <a:ext cx="167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on the link to the form.</a:t>
            </a:r>
          </a:p>
        </p:txBody>
      </p:sp>
      <p:pic>
        <p:nvPicPr>
          <p:cNvPr id="45" name="Picture 1">
            <a:extLst>
              <a:ext uri="{FF2B5EF4-FFF2-40B4-BE49-F238E27FC236}">
                <a16:creationId xmlns:a16="http://schemas.microsoft.com/office/drawing/2014/main" id="{94A86452-C518-4A80-B987-1D019CE35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96"/>
          <a:stretch/>
        </p:blipFill>
        <p:spPr>
          <a:xfrm>
            <a:off x="4457542" y="2132959"/>
            <a:ext cx="3276917" cy="1912914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5BBABC5-ABC5-4A9B-B7A2-C8F02FBC1F82}"/>
              </a:ext>
            </a:extLst>
          </p:cNvPr>
          <p:cNvGrpSpPr/>
          <p:nvPr/>
        </p:nvGrpSpPr>
        <p:grpSpPr>
          <a:xfrm>
            <a:off x="3044121" y="4568912"/>
            <a:ext cx="6103758" cy="2022090"/>
            <a:chOff x="3209930" y="4568912"/>
            <a:chExt cx="6103758" cy="2022090"/>
          </a:xfrm>
        </p:grpSpPr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38409168-9AA8-4352-921A-11142A228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353"/>
            <a:stretch/>
          </p:blipFill>
          <p:spPr>
            <a:xfrm>
              <a:off x="3209930" y="4643736"/>
              <a:ext cx="2618240" cy="1872443"/>
            </a:xfrm>
            <a:prstGeom prst="rect">
              <a:avLst/>
            </a:prstGeom>
            <a:ln>
              <a:noFill/>
            </a:ln>
            <a:effectLst>
              <a:outerShdw blurRad="127000" dist="12700" dir="16920000" algn="tl" rotWithShape="0">
                <a:schemeClr val="bg1">
                  <a:lumMod val="50000"/>
                  <a:alpha val="60000"/>
                </a:schemeClr>
              </a:outerShdw>
            </a:effectLst>
          </p:spPr>
        </p:pic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8A47974A-8CF0-40D8-81AC-ADC14B899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720"/>
            <a:stretch/>
          </p:blipFill>
          <p:spPr>
            <a:xfrm>
              <a:off x="6691002" y="4568912"/>
              <a:ext cx="2622686" cy="2022090"/>
            </a:xfrm>
            <a:prstGeom prst="rect">
              <a:avLst/>
            </a:prstGeom>
            <a:ln>
              <a:noFill/>
            </a:ln>
            <a:effectLst>
              <a:outerShdw blurRad="127000" dist="12700" dir="16920000" algn="tl" rotWithShape="0">
                <a:schemeClr val="bg1">
                  <a:lumMod val="50000"/>
                  <a:alpha val="60000"/>
                </a:schemeClr>
              </a:outerShdw>
            </a:effectLst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B4F262FA-E9C3-4F81-96E4-334DD7362517}"/>
              </a:ext>
            </a:extLst>
          </p:cNvPr>
          <p:cNvSpPr txBox="1"/>
          <p:nvPr/>
        </p:nvSpPr>
        <p:spPr>
          <a:xfrm>
            <a:off x="5881868" y="5302958"/>
            <a:ext cx="4282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13375827-54A6-49AE-B89B-C5DA7830257A}"/>
              </a:ext>
            </a:extLst>
          </p:cNvPr>
          <p:cNvGrpSpPr/>
          <p:nvPr/>
        </p:nvGrpSpPr>
        <p:grpSpPr>
          <a:xfrm>
            <a:off x="10303006" y="4575136"/>
            <a:ext cx="617730" cy="739720"/>
            <a:chOff x="5015388" y="7100248"/>
            <a:chExt cx="226695" cy="271463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370437D-6658-4559-91AC-9F0B15B38FEE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02E7130-A4DE-403E-A928-8D56E775C143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EDB2A3A6-D2E3-46E8-B6E9-EE606CF89CBB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374BD68-A8D0-42A6-AFA4-8960D0031AB5}"/>
              </a:ext>
            </a:extLst>
          </p:cNvPr>
          <p:cNvSpPr/>
          <p:nvPr/>
        </p:nvSpPr>
        <p:spPr>
          <a:xfrm>
            <a:off x="540079" y="5375159"/>
            <a:ext cx="257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already have an account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enter your password to access your account.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D2B5D2-E000-4D35-8F62-75AB02B8216A}"/>
              </a:ext>
            </a:extLst>
          </p:cNvPr>
          <p:cNvSpPr/>
          <p:nvPr/>
        </p:nvSpPr>
        <p:spPr>
          <a:xfrm>
            <a:off x="9254980" y="5375159"/>
            <a:ext cx="271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haven't got an account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fill in the required details.</a:t>
            </a:r>
          </a:p>
        </p:txBody>
      </p:sp>
      <p:sp>
        <p:nvSpPr>
          <p:cNvPr id="61" name="Graphique 2">
            <a:extLst>
              <a:ext uri="{FF2B5EF4-FFF2-40B4-BE49-F238E27FC236}">
                <a16:creationId xmlns:a16="http://schemas.microsoft.com/office/drawing/2014/main" id="{6020D10D-87E5-492F-9491-ADD39C0BB2B9}"/>
              </a:ext>
            </a:extLst>
          </p:cNvPr>
          <p:cNvSpPr/>
          <p:nvPr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F4525F9F-C16C-4627-B9DC-BBF8EE284151}"/>
              </a:ext>
            </a:extLst>
          </p:cNvPr>
          <p:cNvGrpSpPr/>
          <p:nvPr/>
        </p:nvGrpSpPr>
        <p:grpSpPr>
          <a:xfrm>
            <a:off x="1111631" y="4270699"/>
            <a:ext cx="425662" cy="734528"/>
            <a:chOff x="5294471" y="7105963"/>
            <a:chExt cx="156210" cy="269558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AE84B35-18EE-4030-A2A9-3EEE61A15D6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2E2862D-BF4A-476B-90BC-9365013E51EE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936FA16A-5E19-45AA-9182-4D447D37FF5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C2AD8B0-438C-44EF-95AD-59F2CCE6B7F0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27157FAB-175E-4794-9331-4726B73D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6" y="420230"/>
            <a:ext cx="10906689" cy="1432684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E77B5AC5-7BDA-4BBF-9AD4-ACCDC19FCF9F}"/>
              </a:ext>
            </a:extLst>
          </p:cNvPr>
          <p:cNvGrpSpPr/>
          <p:nvPr/>
        </p:nvGrpSpPr>
        <p:grpSpPr>
          <a:xfrm>
            <a:off x="6591076" y="3971946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78DCC39C-9538-432C-953A-CF55FB817B30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0038E0B-67CD-4F2E-9FBE-49BC939D41A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06410-0506-473D-9A41-96541E005A42}"/>
              </a:ext>
            </a:extLst>
          </p:cNvPr>
          <p:cNvSpPr/>
          <p:nvPr/>
        </p:nvSpPr>
        <p:spPr>
          <a:xfrm>
            <a:off x="1684670" y="4314798"/>
            <a:ext cx="4076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already have an account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add your job offers directly via the back office.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F262FA-E9C3-4F81-96E4-334DD7362517}"/>
              </a:ext>
            </a:extLst>
          </p:cNvPr>
          <p:cNvSpPr txBox="1"/>
          <p:nvPr/>
        </p:nvSpPr>
        <p:spPr>
          <a:xfrm>
            <a:off x="6252925" y="4499464"/>
            <a:ext cx="4282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737FC77-69A5-4482-B108-B7F6F2488CD5}"/>
              </a:ext>
            </a:extLst>
          </p:cNvPr>
          <p:cNvGrpSpPr/>
          <p:nvPr/>
        </p:nvGrpSpPr>
        <p:grpSpPr>
          <a:xfrm>
            <a:off x="2069458" y="5794621"/>
            <a:ext cx="8053084" cy="646331"/>
            <a:chOff x="2116008" y="5794621"/>
            <a:chExt cx="8053084" cy="646331"/>
          </a:xfrm>
        </p:grpSpPr>
        <p:grpSp>
          <p:nvGrpSpPr>
            <p:cNvPr id="41" name="Graphique 33">
              <a:extLst>
                <a:ext uri="{FF2B5EF4-FFF2-40B4-BE49-F238E27FC236}">
                  <a16:creationId xmlns:a16="http://schemas.microsoft.com/office/drawing/2014/main" id="{8AD086F7-B679-4584-AEF9-7B7314C6BFB5}"/>
                </a:ext>
              </a:extLst>
            </p:cNvPr>
            <p:cNvGrpSpPr/>
            <p:nvPr/>
          </p:nvGrpSpPr>
          <p:grpSpPr>
            <a:xfrm>
              <a:off x="2116008" y="5832281"/>
              <a:ext cx="622920" cy="571010"/>
              <a:chOff x="5036010" y="1110493"/>
              <a:chExt cx="859622" cy="787987"/>
            </a:xfrm>
          </p:grpSpPr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A304491F-9571-40EF-8C18-816EC82A54EA}"/>
                  </a:ext>
                </a:extLst>
              </p:cNvPr>
              <p:cNvSpPr/>
              <p:nvPr/>
            </p:nvSpPr>
            <p:spPr>
              <a:xfrm>
                <a:off x="4935273" y="1009756"/>
                <a:ext cx="429811" cy="787987"/>
              </a:xfrm>
              <a:custGeom>
                <a:avLst/>
                <a:gdLst>
                  <a:gd name="connsiteX0" fmla="*/ 337133 w 429811"/>
                  <a:gd name="connsiteY0" fmla="*/ 100737 h 787987"/>
                  <a:gd name="connsiteX1" fmla="*/ 337133 w 429811"/>
                  <a:gd name="connsiteY1" fmla="*/ 709636 h 787987"/>
                  <a:gd name="connsiteX2" fmla="*/ 100737 w 429811"/>
                  <a:gd name="connsiteY2" fmla="*/ 709636 h 78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9811" h="787987">
                    <a:moveTo>
                      <a:pt x="337133" y="100737"/>
                    </a:moveTo>
                    <a:lnTo>
                      <a:pt x="337133" y="709636"/>
                    </a:lnTo>
                    <a:lnTo>
                      <a:pt x="100737" y="709636"/>
                    </a:lnTo>
                  </a:path>
                </a:pathLst>
              </a:custGeom>
              <a:solidFill>
                <a:srgbClr val="7BB929"/>
              </a:solidFill>
              <a:ln w="35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Muli"/>
                  <a:ea typeface="+mn-ea"/>
                  <a:cs typeface="+mn-cs"/>
                </a:endParaRPr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4E91BBD3-9954-4E1E-9F9D-3BEA91A3D053}"/>
                  </a:ext>
                </a:extLst>
              </p:cNvPr>
              <p:cNvSpPr/>
              <p:nvPr/>
            </p:nvSpPr>
            <p:spPr>
              <a:xfrm>
                <a:off x="5246886" y="1009756"/>
                <a:ext cx="429811" cy="967075"/>
              </a:xfrm>
              <a:custGeom>
                <a:avLst/>
                <a:gdLst>
                  <a:gd name="connsiteX0" fmla="*/ 100737 w 429811"/>
                  <a:gd name="connsiteY0" fmla="*/ 100737 h 967074"/>
                  <a:gd name="connsiteX1" fmla="*/ 337133 w 429811"/>
                  <a:gd name="connsiteY1" fmla="*/ 100737 h 967074"/>
                  <a:gd name="connsiteX2" fmla="*/ 337133 w 429811"/>
                  <a:gd name="connsiteY2" fmla="*/ 881560 h 967074"/>
                  <a:gd name="connsiteX3" fmla="*/ 100737 w 429811"/>
                  <a:gd name="connsiteY3" fmla="*/ 881560 h 96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811" h="967074">
                    <a:moveTo>
                      <a:pt x="100737" y="100737"/>
                    </a:moveTo>
                    <a:lnTo>
                      <a:pt x="337133" y="100737"/>
                    </a:lnTo>
                    <a:lnTo>
                      <a:pt x="337133" y="881560"/>
                    </a:lnTo>
                    <a:lnTo>
                      <a:pt x="100737" y="881560"/>
                    </a:lnTo>
                    <a:close/>
                  </a:path>
                </a:pathLst>
              </a:custGeom>
              <a:solidFill>
                <a:srgbClr val="00A9C2"/>
              </a:solidFill>
              <a:ln w="35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Muli"/>
                  <a:ea typeface="+mn-ea"/>
                  <a:cs typeface="+mn-cs"/>
                </a:endParaRPr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13C4466E-AF5A-498C-8387-840D31DAB52D}"/>
                  </a:ext>
                </a:extLst>
              </p:cNvPr>
              <p:cNvSpPr/>
              <p:nvPr/>
            </p:nvSpPr>
            <p:spPr>
              <a:xfrm>
                <a:off x="5551335" y="1382259"/>
                <a:ext cx="429811" cy="429811"/>
              </a:xfrm>
              <a:custGeom>
                <a:avLst/>
                <a:gdLst>
                  <a:gd name="connsiteX0" fmla="*/ 100737 w 429811"/>
                  <a:gd name="connsiteY0" fmla="*/ 100737 h 429811"/>
                  <a:gd name="connsiteX1" fmla="*/ 344297 w 429811"/>
                  <a:gd name="connsiteY1" fmla="*/ 100737 h 429811"/>
                  <a:gd name="connsiteX2" fmla="*/ 344297 w 429811"/>
                  <a:gd name="connsiteY2" fmla="*/ 337133 h 429811"/>
                  <a:gd name="connsiteX3" fmla="*/ 100737 w 429811"/>
                  <a:gd name="connsiteY3" fmla="*/ 337133 h 42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811" h="429811">
                    <a:moveTo>
                      <a:pt x="100737" y="100737"/>
                    </a:moveTo>
                    <a:lnTo>
                      <a:pt x="344297" y="100737"/>
                    </a:lnTo>
                    <a:lnTo>
                      <a:pt x="344297" y="337133"/>
                    </a:lnTo>
                    <a:lnTo>
                      <a:pt x="100737" y="337133"/>
                    </a:lnTo>
                    <a:close/>
                  </a:path>
                </a:pathLst>
              </a:custGeom>
              <a:solidFill>
                <a:srgbClr val="7BB929"/>
              </a:solidFill>
              <a:ln w="35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Muli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4BD68-A8D0-42A6-AFA4-8960D0031AB5}"/>
                </a:ext>
              </a:extLst>
            </p:cNvPr>
            <p:cNvSpPr/>
            <p:nvPr/>
          </p:nvSpPr>
          <p:spPr>
            <a:xfrm>
              <a:off x="2890472" y="5794621"/>
              <a:ext cx="7278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school will validate or reject the job offer. You will receive a confirmation email.</a:t>
              </a:r>
            </a:p>
          </p:txBody>
        </p:sp>
      </p:grpSp>
      <p:sp>
        <p:nvSpPr>
          <p:cNvPr id="61" name="Graphique 2">
            <a:extLst>
              <a:ext uri="{FF2B5EF4-FFF2-40B4-BE49-F238E27FC236}">
                <a16:creationId xmlns:a16="http://schemas.microsoft.com/office/drawing/2014/main" id="{6020D10D-87E5-492F-9491-ADD39C0BB2B9}"/>
              </a:ext>
            </a:extLst>
          </p:cNvPr>
          <p:cNvSpPr/>
          <p:nvPr/>
        </p:nvSpPr>
        <p:spPr>
          <a:xfrm>
            <a:off x="913461" y="1767310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55" name="Picture 1">
            <a:extLst>
              <a:ext uri="{FF2B5EF4-FFF2-40B4-BE49-F238E27FC236}">
                <a16:creationId xmlns:a16="http://schemas.microsoft.com/office/drawing/2014/main" id="{5E2FEF5F-407F-4AC2-9F59-349B8ADEC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3"/>
          <a:stretch/>
        </p:blipFill>
        <p:spPr>
          <a:xfrm>
            <a:off x="8513918" y="1556794"/>
            <a:ext cx="2385874" cy="2591845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8B22988C-A688-48AE-B60E-4265A65D5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51" y="2349401"/>
            <a:ext cx="6352263" cy="1691822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grpSp>
        <p:nvGrpSpPr>
          <p:cNvPr id="57" name="Groupe 56">
            <a:extLst>
              <a:ext uri="{FF2B5EF4-FFF2-40B4-BE49-F238E27FC236}">
                <a16:creationId xmlns:a16="http://schemas.microsoft.com/office/drawing/2014/main" id="{567F8509-C124-4909-9424-67C14EBB9241}"/>
              </a:ext>
            </a:extLst>
          </p:cNvPr>
          <p:cNvGrpSpPr/>
          <p:nvPr/>
        </p:nvGrpSpPr>
        <p:grpSpPr>
          <a:xfrm>
            <a:off x="7095515" y="4270699"/>
            <a:ext cx="425662" cy="734528"/>
            <a:chOff x="5294471" y="7105963"/>
            <a:chExt cx="156210" cy="269558"/>
          </a:xfrm>
        </p:grpSpPr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FBE122A-0CE7-4080-AEB8-563821680834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F269045-4027-449F-9F8C-DB771C9B33A4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0EB351F-4A69-4083-B4F8-1123266A9E4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9EBEC7C-98AF-42C1-ADFD-1921A765FBEA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46A2273-4C3D-48E5-B53D-4C4F4446AAC2}"/>
              </a:ext>
            </a:extLst>
          </p:cNvPr>
          <p:cNvSpPr/>
          <p:nvPr/>
        </p:nvSpPr>
        <p:spPr>
          <a:xfrm>
            <a:off x="7668554" y="4176298"/>
            <a:ext cx="407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If </a:t>
            </a: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haven't got an account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we'll guide you through the process of creating your first job offer.</a:t>
            </a:r>
          </a:p>
        </p:txBody>
      </p:sp>
    </p:spTree>
    <p:extLst>
      <p:ext uri="{BB962C8B-B14F-4D97-AF65-F5344CB8AC3E}">
        <p14:creationId xmlns:p14="http://schemas.microsoft.com/office/powerpoint/2010/main" val="21622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47B4F7-E4CF-40B1-A0E0-45164C1F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60" y="-7292"/>
            <a:ext cx="11528535" cy="1432684"/>
          </a:xfrm>
          <a:prstGeom prst="rect">
            <a:avLst/>
          </a:prstGeom>
        </p:spPr>
      </p:pic>
      <p:sp>
        <p:nvSpPr>
          <p:cNvPr id="5" name="Graphique 2">
            <a:extLst>
              <a:ext uri="{FF2B5EF4-FFF2-40B4-BE49-F238E27FC236}">
                <a16:creationId xmlns:a16="http://schemas.microsoft.com/office/drawing/2014/main" id="{A3DEB365-208D-41D6-B256-F52B0DB72122}"/>
              </a:ext>
            </a:extLst>
          </p:cNvPr>
          <p:cNvSpPr/>
          <p:nvPr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78FFEA0-78FE-436E-9FE6-47A0300E4DAE}"/>
              </a:ext>
            </a:extLst>
          </p:cNvPr>
          <p:cNvGrpSpPr/>
          <p:nvPr/>
        </p:nvGrpSpPr>
        <p:grpSpPr>
          <a:xfrm>
            <a:off x="495991" y="2342677"/>
            <a:ext cx="474980" cy="596966"/>
            <a:chOff x="4798218" y="7145968"/>
            <a:chExt cx="174308" cy="219075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AC343B42-2F2A-4646-A389-4F18D6A175B1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8958F3D-6592-48BE-80BA-6AA6D8DAF9CC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E6D00B-9645-4B87-B5DE-9A8F501CFCCC}"/>
              </a:ext>
            </a:extLst>
          </p:cNvPr>
          <p:cNvGrpSpPr/>
          <p:nvPr/>
        </p:nvGrpSpPr>
        <p:grpSpPr>
          <a:xfrm>
            <a:off x="527777" y="3715091"/>
            <a:ext cx="617730" cy="739720"/>
            <a:chOff x="5015388" y="7100248"/>
            <a:chExt cx="226695" cy="27146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B3495DB-0FDB-4E58-898D-210A07FB00D1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6BA0217-AF75-4CE9-9650-8C9223BE7A63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2986163-8FAA-4FB3-88F4-96AF2F349A0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627F6-03C6-4A0B-A5FF-35E67DED39C7}"/>
              </a:ext>
            </a:extLst>
          </p:cNvPr>
          <p:cNvSpPr/>
          <p:nvPr/>
        </p:nvSpPr>
        <p:spPr>
          <a:xfrm>
            <a:off x="1145507" y="2317995"/>
            <a:ext cx="407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see the applications and the number of unique views for each offer.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FC34D9-7877-4AE1-AFE0-985F024204CE}"/>
              </a:ext>
            </a:extLst>
          </p:cNvPr>
          <p:cNvSpPr txBox="1"/>
          <p:nvPr/>
        </p:nvSpPr>
        <p:spPr>
          <a:xfrm>
            <a:off x="1148981" y="3623286"/>
            <a:ext cx="398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pPr algn="l"/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archive your job offers. </a:t>
            </a:r>
            <a:r>
              <a:rPr lang="en-GB" sz="1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can post your job offers again by clicking on "Archived" and then "Post again".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D466432-20A7-4D97-8A37-74B91C3F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18" y="3603693"/>
            <a:ext cx="6292308" cy="2439280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6833CF-9A4E-40D4-9CFC-28FB6708E685}"/>
              </a:ext>
            </a:extLst>
          </p:cNvPr>
          <p:cNvSpPr/>
          <p:nvPr/>
        </p:nvSpPr>
        <p:spPr>
          <a:xfrm>
            <a:off x="10648617" y="5145548"/>
            <a:ext cx="612742" cy="2168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30B4E51C-A511-4F0C-81C9-2E80CAA7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618" y="1803233"/>
            <a:ext cx="6292308" cy="1675854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77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bteaser">
  <a:themeElements>
    <a:clrScheme name="Personnalisé 17">
      <a:dk1>
        <a:srgbClr val="000000"/>
      </a:dk1>
      <a:lt1>
        <a:sysClr val="window" lastClr="FFFFFF"/>
      </a:lt1>
      <a:dk2>
        <a:srgbClr val="44546A"/>
      </a:dk2>
      <a:lt2>
        <a:srgbClr val="C2C4C6"/>
      </a:lt2>
      <a:accent1>
        <a:srgbClr val="71BF44"/>
      </a:accent1>
      <a:accent2>
        <a:srgbClr val="00A34D"/>
      </a:accent2>
      <a:accent3>
        <a:srgbClr val="006F92"/>
      </a:accent3>
      <a:accent4>
        <a:srgbClr val="00A1B6"/>
      </a:accent4>
      <a:accent5>
        <a:srgbClr val="E5E1C1"/>
      </a:accent5>
      <a:accent6>
        <a:srgbClr val="44546A"/>
      </a:accent6>
      <a:hlink>
        <a:srgbClr val="000000"/>
      </a:hlink>
      <a:folHlink>
        <a:srgbClr val="000000"/>
      </a:folHlink>
    </a:clrScheme>
    <a:fontScheme name="Jobteaser">
      <a:majorFont>
        <a:latin typeface="Muli ExtraBo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obteaser" id="{81C63729-D501-41C9-9055-52D5D241094F}" vid="{B233811B-BC76-4D8A-83AC-5A92EE1B9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01BE3A18D2DA4D885197FC41B40108" ma:contentTypeVersion="7" ma:contentTypeDescription="Skapa ett nytt dokument." ma:contentTypeScope="" ma:versionID="76ebe43f5b5d22d3e967d3332c4a5b99">
  <xsd:schema xmlns:xsd="http://www.w3.org/2001/XMLSchema" xmlns:xs="http://www.w3.org/2001/XMLSchema" xmlns:p="http://schemas.microsoft.com/office/2006/metadata/properties" xmlns:ns1="http://schemas.microsoft.com/sharepoint/v3" xmlns:ns3="ceba7ec3-aef6-4420-8859-237cc0e7caba" xmlns:ns4="87b6a2f2-6f75-406f-9738-b7305c0bf72d" targetNamespace="http://schemas.microsoft.com/office/2006/metadata/properties" ma:root="true" ma:fieldsID="051354e62765f8358a685cf3ebf6ab8c" ns1:_="" ns3:_="" ns4:_="">
    <xsd:import namespace="http://schemas.microsoft.com/sharepoint/v3"/>
    <xsd:import namespace="ceba7ec3-aef6-4420-8859-237cc0e7caba"/>
    <xsd:import namespace="87b6a2f2-6f75-406f-9738-b7305c0bf7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7ec3-aef6-4420-8859-237cc0e7c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6a2f2-6f75-406f-9738-b7305c0bf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A277E-6482-4FCE-BA82-2137332D78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352216A-87B4-4348-AF28-70D5B7188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E3ACC-7E1B-4461-B9EE-C60473076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ba7ec3-aef6-4420-8859-237cc0e7caba"/>
    <ds:schemaRef ds:uri="87b6a2f2-6f75-406f-9738-b7305c0bf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204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Muli</vt:lpstr>
      <vt:lpstr>Muli ExtraBold</vt:lpstr>
      <vt:lpstr>Muli-Light</vt:lpstr>
      <vt:lpstr>Wingdings</vt:lpstr>
      <vt:lpstr>Jobteaser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example  for the presentation</dc:title>
  <dc:creator>Perrine Jannin</dc:creator>
  <cp:lastModifiedBy>Lisa Wikberg</cp:lastModifiedBy>
  <cp:revision>19</cp:revision>
  <dcterms:created xsi:type="dcterms:W3CDTF">2018-06-08T08:14:21Z</dcterms:created>
  <dcterms:modified xsi:type="dcterms:W3CDTF">2020-01-13T12:17:27Z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0x010100D701BE3A18D2DA4D885197FC41B40108</vt:lpwstr>
  </property>
</Properties>
</file>